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7" r:id="rId2"/>
    <p:sldId id="318" r:id="rId3"/>
    <p:sldId id="260" r:id="rId4"/>
    <p:sldId id="261" r:id="rId5"/>
    <p:sldId id="262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8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306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24" autoAdjust="0"/>
  </p:normalViewPr>
  <p:slideViewPr>
    <p:cSldViewPr>
      <p:cViewPr varScale="1">
        <p:scale>
          <a:sx n="49" d="100"/>
          <a:sy n="49" d="100"/>
        </p:scale>
        <p:origin x="1234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0.xml"/><Relationship Id="rId1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Relationship Id="rId5" Type="http://schemas.openxmlformats.org/officeDocument/2006/relationships/image" Target="../media/image184.wmf"/><Relationship Id="rId4" Type="http://schemas.openxmlformats.org/officeDocument/2006/relationships/image" Target="../media/image18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6:05.7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19 240 3354,'-7'-21'4128,"7"21"-387,-9-6 0,9 6-2322,-8-1-516,8 1-516,0 0-129,0 0-258,0 0 0,-1 15 0,2 1-129,5 5 129,5 9 0,1 4 0,4 11 129,4 7 0,5 15 0,2 9 129,5 15 129,3 10-258,6 14 129,4 6 129,5 14-129,2 6 129,3 5 0,1-7 129,0-1-129,-4-10 258,0-1-129,-9-13 129,0-5-129,-10-16-129,-4-9 0,-6-11-129,-4-9 0,-3-9-129,-3-10-258,-3-9-258,-3-13-645,2-3-774,-4-6-2451,-5-14-387,0 0-129,2-17-387</inkml:trace>
  <inkml:trace contextRef="#ctx0" brushRef="#br0" timeOffset="577">1571 29 2580,'22'-20'2838,"-21"9"129,-1 11-129,0 0-2322,4 7 0,-4-7 0,-1 10 387,1-10 0,-7 14-129,7-14 0,-8 19-129,5-7-129,-1 2-258,1 1 0,0 9-129,1 6-129,0 7 129,1 10 0,0 6 0,1 13 0,-1 2 258,1 14-129,0 3 0,0 12 0,-1 1 129,1 9 0,-3-1-129,1 7 129,-2-2 0,1 6-258,-2-6 129,1-2-129,-1-9 0,0-4 0,0-10-129,0-8 129,-1-10-129,1-13-129,0-7 129,0-13-516,4-2-645,-2-12-1677,3-21-1161,0 16-258,0-16-129,2-14-129</inkml:trace>
  <inkml:trace contextRef="#ctx0" brushRef="#br0" timeOffset="1263">2157 262 9546,'-4'-17'4515,"4"17"-387,-5-12-258,5 12-2580,0 0-516,0 0-645,-8-9-129,8 9-258,0 11 129,0 3 0,0 6 0,0 5 129,0 8 0,2 3 129,1 10-129,-1 4 129,0 8 0,-1 6 0,1 11-129,-2 9 0,-2 6 129,-4 3 0,-3 3 387,-4-4-387,0 2 0,-3-4 129,0-5-129,0-5 129,1-3-258,1-2-258,0-6-1032,1 2-2709,5 1-258,-7-11-387,6 0-516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1-09-14T05:17:07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2628 794</inkml:trace>
  <inkml:trace contextRef="#ctx0" brushRef="#br0" timeOffset="10608">4463 124</inkml:trace>
  <inkml:trace contextRef="#ctx0" brushRef="#br0" timeOffset="12698">4488 0</inkml:trace>
  <inkml:trace contextRef="#ctx0" brushRef="#br0" timeOffset="14258">0 2654</inkml:trace>
  <inkml:trace contextRef="#ctx0" brushRef="#br0" timeOffset="18720">545 3200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2-09-17T06:09:17.9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3175 0</inkml:trace>
  <inkml:trace contextRef="#ctx0" brushRef="#br0" timeOffset="1373">0 1079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1-09-14T05:20:30.8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  <inkml:trace contextRef="#ctx0" brushRef="#br0" timeOffset="5523">396 374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1:39.4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3823 108 2967,'40'-59'3741,"-40"59"0,0 0 258,0 0-1935,5-51-774,-5 51 0,0 0-258,0 0-129,0 0 0,0 0-129,0 0-129,0 0-387,0 0-129,0 0 0,0 0 0,0 0-129,0 0 0,0 0 129,-43 24-129,43-24 129,-38 47-129,38-47 0,-47 67 0,47-67 0,-57 87 129,22-18-129,-3-5 258,-5 17-516,-7-2 645,-7 19-516,-7-5 258,-2 12 0,-2-11-129,0-7 129,1 5-258,2 4 258,5 1-258,1 3 258,5 0-129,0 8 0,-3 2 0,0 10-129,-1 3 258,1 6-129,1-3 129,1 2-129,5 0 129,0 4-129,7 0 129,1-4-129,4-4 129,-1-9 0,-1-2-129,2-5 129,-3 0 0,1-7 0,0-1-129,0-7 129,2 0 0,-1-4 0,4-2 0,1-7 0,4-2-129,1-5 0,3-2 0,2-1 0,1 0-129,2 1 129,0-1 0,-1-1 0,-1-2 0,-2-4 129,-1 0 0,-2-5 0,-4-2 0,-3-1 0,-4 0 0,-2 4 0,-2 1-129,-2 5 129,-1 0-129,0 2 0,1 1 129,-1 2-129,3 1 129,0-4-129,1 0 0,-1-1 129,1 1-129,-1-3 129,-1-2-129,1-4 129,2-2 129,-1-3-129,4-3 129,0-7 0,4-2 0,2-4 0,4-4-129,2-3 129,4-2-258,0-4 129,4-2-129,0-4 129,4-3-258,2-3 129,1-5-387,4 3-516,-3-10-2451,10 0-1419,-11-14 129,4-8-516,5-6-387</inkml:trace>
  <inkml:trace contextRef="#ctx0" brushRef="#br0" timeOffset="951">292 5502 10320,'-12'-51'4386,"12"51"-387,-10-25-258,10 25-2838,0 0-516,-4 19-387,4 8-129,2 11 129,1 13-258,0 13 258,0 14 0,-1 14 0,-2 8 0,-2 2 129,-7 5-258,-3-2 129,-4-4 0,-1-4 129,-7-11-129,0-13 0,-2-12 129,-2-12-129,1-14 129,0-7-129,4-13 0,2-6-129,6-5 0,7-3-129,8-1-129,7 0 0,12 0 129,13-10 129,6-11-129,7-14 258,6-15 129,3-21-129,3-20-645,-7-24-2838,10 2-129,-13-9-645,12 21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16T04:53:33.7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5506 1185 2064,'0'0'3096,"0"0"129,3-15-903,-3 15-1161,0 0-1161,3-21-2580,-3 21-516,0 0-129,12 0 259</inkml:trace>
  <inkml:trace contextRef="#ctx0" brushRef="#br0" timeOffset="796">33 15 1548,'0'-13'1290,"0"13"-516,0 0-129,0 0-387,0 0-129,0 0-129,-13-1-258,13 1-258,-10 0-258,10 0 129,-10 4 0,10-4-258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4:33.7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81 113 1161,'0'-20'3741,"0"-1"516,0 21-1161,0-20-387,-2 10-387,2 10-387,-4-18-387,4 18-387,-3-14-387,3 14 129,0 0-258,-2-11-129,2 11-258,0 0 0,0 0 0,-12 3-129,12-3-129,-15 25 129,7-8-258,-1 3 129,0 2-129,2 1 129,1 0-129,3-2 129,3-1 0,0-2 0,5-4 0,3-2 129,0-3-129,4-4 129,-1-5 0,3 0 0,-1-2 0,2-5 0,-4-5 129,2-1-129,-3-4 0,-1 1 0,-4-2 0,-1 3 129,-4-2-129,0 4 0,-3 1 129,3 12-129,-15-12 0,5 11 0,-2 1-129,1 4 0,-1 6 0,1 3 0,3 3-129,0 2 0,3 2 129,3-1-129,2 0 129,1-1 0,5-5 0,3-3 129,1-3-129,2-4 258,-1-3-129,1-4 129,-4-7-129,1-2 129,-5-6 0,-2 0-129,-2-1 129,-5 2-129,-5 3 0,0 3-129,-3 6 0,-1 4-129,0 3 0,1 7 0,5 8-645,-3-7-1806,6 4-2322,5 3 129,0-16-387,17 14-645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4:41.1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98 4644,'0'0'4515,"0"0"0,0 0-129,0 0-1806,0 0-903,13 4-129,-13-4-387,27-2-387,-11-5-129,9 1-387,1-2-258,1-2-774,5 4-1548,-3 1-2064,-9-3-258,0 8-258,-20 0-258</inkml:trace>
  <inkml:trace contextRef="#ctx0" brushRef="#br0" timeOffset="203">65 308 3096,'-39'62'4773,"29"-38"-258,2-10-774,8-14-516,0 0-903,6 1-774,12-7-645,-2-9-774,5-7-1032,4 4-1419,1 0-1677,-5-13-516,6 9-129,-8-9-258</inkml:trace>
  <inkml:trace contextRef="#ctx0" brushRef="#br0" timeOffset="375">350 50 4902,'26'-33'4644,"-20"18"0,4 10-129,-10 5-2064,0 0-1161,0 0-387,0 0-258,1 6-258,-1 12-387,-2 5-129,-1 11 0,0 3 129,1 9 0,1 0 0,1-1 129,0-3 0,1-5 129,5-6 129,-1-11 0,5-6 129,-1-14 129,4-8 0,-2-18 129,4-4-129,-4-12 0,2-3-258,-5-4 129,-1 2-258,-7 3 0,0 5-387,-12 11 0,-9 6-774,-8 14-3741,-9 8-387,-15 8-258,-8 12-258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4:43.8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1160 1715 774,'0'0'2322,"0"0"-129,0 0 258,0 0-1032,0 0-387,0 0-258,10 0-516,4 0-129,4 0 129,7-2-129,4-2 0,6-2 129,7-2 0,3-3 0,3-1 0,0 0 258,-1-1-258,-4 0-129,-5 2 258,-6 2-129,-9 2 129,-6 1 0,-17 6 129,0 0-129,1-13 129,-11 13-258,-11 0 0,-5 0-129,-7 3-129,-4 2 0,-4 6 0,-2 2 0,-2 1 0,3 2 0,0 1-129,6-1 129,4-2 0,4-1 0,7-3-129,5-1 129,7-5 129,9-4-129,0 0 129,7 0 0,8-4 129,9-6-129,6-3 0,7-2 129,4 1-129,4-1 0,0 3 129,-2 1-258,-3 1 129,-7 4 0,-6 2 0,-6 2 129,-8 1 0,-3 1 0,-10 0 129,0 0-129,-17 4 129,-2 3-129,-9 0 0,-5 6-129,-7-2-129,-6 6 0,-1-3 0,2 2 129,5-3-258,5-1 129,7-4 0,10-1 129,18-7-129,0 0 129,10 0 0,20-9-129,11-5 258,12-4-129,10-5 258,9-2 0,0-2-129,-1 3 0,-9-3 129,-4 7 0,-17-1 258,-10 8-387,-18 2 0,-13 11-129,-13-3 0,-14 3 0,-14 7 0,-12 2-129,-8 5-129,-7 1 129,-2 3 0,3 0 0,5-1 0,9-1 0,10-3 0,13-2 0,11-4-129,10-5 129,9-2 0,15-9 0,14-6 0,11-5 0,14-4 0,8 1 0,7-4 129,2 5-129,-4 1 0,-5 3 0,-11 3 129,-10 6-129,-15 2 0,-8 4 0,-18 3 0,0 0 0,-10 4-129,-12 4 129,-9 5 0,-11 1 0,-9 6-129,-6-1 129,-2 2 0,5 0-129,3 0 0,8-3 0,10 2-129,12-6 129,17-3-129,12-8 129,22-1-258,11-6 258,14-8-129,9-4 258,7-6-129,2-3 0,-3 2 129,-7 2 0,-13 1 129,-10 5-129,-14 2 0,-16 6 0,-10 7 0,-19 0 129,-12 2-258,-14 7 129,-13 7-129,-15 2 0,-9 8 129,-4 0-129,3 3 129,3-2 0,10 0-129,10-3 0,15-4-129,17-3 258,19-7-129,9-10-516,26 7-1290,12-7-2064,6-8-129,18 0-387,-2-16-387</inkml:trace>
  <inkml:trace contextRef="#ctx0" brushRef="#br0" timeOffset="6255">25 2083 903,'-2'-39'3741,"2"25"0,0-8 0,-3 6-1677,3 5-516,-1 0 0,1 11-516,0-11-258,0 11-516,0 0-258,0 0 0,1 23-387,2 3-129,3 16 129,0 10 129,1 18 258,-1 9 0,-1 9 129,0 2-258,-4-1 387,1-2 129,-1-8-387,0-7-516,0-20-2451,6 1-387,-7-22-258,4 0-387</inkml:trace>
  <inkml:trace contextRef="#ctx0" brushRef="#br0" timeOffset="6755">30 2221 516,'-11'-28'3354,"1"-1"258,9 17-903,-2-1-387,1-1-129,2 4 129,-3-4-516,3 14-258,0-20-387,0 20 0,4-17-516,-4 17-129,11-8-387,-3 8-516,5 6 129,2 8-387,4 11 258,1 1 0,5 10 129,1-1-129,2 3 387,-2-5 0,1-3 129,-2-7 129,-1-12 258,1-7-129,-4-9 258,3-9-129,-6-14 129,3 0-129,-6-12 0,2 4 129,-7-5-516,0 6 258,-3 5-258,-3 5 129,0 6-516,-4 8 387,0 11-258,0 0-387,0 23 516,0 1-516,-1 13 516,-1 4-387,-2 10 516,1 5-258,-1 3 129,1-1 129,0-2-129,1-2 129,1-5-129,0-7-129,1-5-258,0-10-774,6-6-2193,3-1-1032,-9-20 0,16 14-645</inkml:trace>
  <inkml:trace contextRef="#ctx0" brushRef="#br0" timeOffset="7316">690 2288 1032,'12'-40'3612,"-12"19"129,0 21 129,-4-13-1677,4 13-903,-9-9-258,9 9-387,0 0-129,-13 1-387,13-1 0,-7 26-258,4-5 0,0 10-129,0 4 129,1 9-129,0 2 258,2 1-129,0 1 0,0-5 129,2-2-129,3-9 258,1-5 0,2-10 258,4-3 129,0-10 129,4-4 0,-1-5 0,3-8 0,-2-9-129,1-5 0,-2-7-129,-2-8-258,-4-2 129,-4-4-129,-3 0 0,-2 2 0,0 2 258,-4 6-258,-1 4 129,2 9-129,2 5-129,1 7 0,0 13-129,15-7 0,1 13-129,-1 8-258,6 14 129,-3 3 0,2 12 129,-4 0 129,-1 2 0,-6-1 129,-3-7 0,-2-5 258,-4-11 129,2-2 0,-2-19 258,0 0-258,0 0 129,6-24-129,-3-6 129,5-5-258,-1-6-129,3-3-129,-1 3 129,0 4-129,-1 4 129,-1 9-258,-1 10 0,-6 14-129,0 0 129,4 21-129,-4 10-129,0 7 258,1 4 0,2 4 129,1 0 129,3-1 0,3-8 258,4-4-258,4-9-1419,7-2-2709,-3-19-387,8 3 0,-6-12-774</inkml:trace>
  <inkml:trace contextRef="#ctx0" brushRef="#br0" timeOffset="73913">1373 36 387,'0'0'3096,"0"-16"-903,0 16 387,0 0-645,4-16-129,-4 16-387,0 0-129,4-10-387,-4 10-516,0 0 129,0 6-516,-4 8 0,-4 9-129,-5 5-129,-3 8 258,-5 7 0,-4 2 258,-2 2 0,-2-5-129,0-1 129,4-9-129,4-7 0,5-7-516,5-9-1806,11-9-1290,0-11-258,7-20-258</inkml:trace>
  <inkml:trace contextRef="#ctx0" brushRef="#br0" timeOffset="74193">1346 32 2193,'21'0'3483,"-21"0"387,19 13-129,-6 0-2580,4 4-258,5 4 258,3 2-516,4 6-129,3-1-129,1 5-129,-1-4-129,0 3 129,-4-5-645,-4 0-774,-8-10-2580,6 9-129,-22-26-129,21 22 0</inkml:trace>
  <inkml:trace contextRef="#ctx0" brushRef="#br0" timeOffset="74459">1451 86 3354,'-15'-13'3612,"15"13"-129,0 0-129,0 0-2322,0 0-516,0 19-129,1 0-129,4 4 129,1 10 0,0 4 0,2 10 0,-1 2 0,-2 10 0,-3 0 0,-1 10-129,-1 8 0,-2 7-129,-4 6 129,-2 3-129,-1 2 0,0 0-129,-2-2 129,1-2 129,0-10-129,1-7 0,0-8 129,1-10-129,2-6 0,1-8 0,1-7 0,2-7 0,0-7 0,1-4 0,0-7 0,1-10 0,0 13 129,0-13-129,0 0 0,0 0 0,0 0-129,0 0 129,0 0-129,0 12 129,0-12-129,0 12 0,0-12-129,0 19 129,1-5 0,-1-2-387,2 1-387,-2-1-2064,0-12-1290,0 0-129,0 0-387,0 0 129</inkml:trace>
  <inkml:trace contextRef="#ctx0" brushRef="#br0" timeOffset="75020">1168 1305 2967,'-14'13'3999,"14"-13"-129,-5 11-1419,5 1-645,5 4 129,5 5-258,-3 2-645,8 5-387,-2 4-129,4 4-129,-1 1-129,3 0 0,-1-1-129,1-8-903,2-9-2967,6 2-258,-9-21-129,9 0-387</inkml:trace>
  <inkml:trace contextRef="#ctx0" brushRef="#br0" timeOffset="75223">1564 1428 10707,'13'-4'4644,"-13"4"-129,0 11-129,-4 2-3483,-8-1-516,2 5 0,-7 4 0,1 4 0,-6 4-258,2 6 0,-3 10-516,-3 1-1548,-3 9-2451,7 14-258,-7-6-258,8 10-516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7:02.7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335 44 1548,'8'-28'2838,"-8"10"129,0 18-1806,0 0-129,0 0-258,0 0 0,1 11-129,5 3-258,4 1 0,2 4 129,8 0 0,2 3 129,5-1-258,0 2-129,1 0-129,-5 3 0,-4 3 129,-11 5 258,-8 4 129,-14 4 0,-15 5-129,-7 2 129,-15 2 129,-5 1-516,-8 2-903,-6 2-2451,-7-13-516,7 10-258,-9-22-387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7:03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738 95 3096,'-5'-39'3225,"-4"16"258,9 23 0,-13-20-1806,3 11-516,-4 5-387,-6 4-258,-1 6 0,-11 12-258,-4 10 258,-9 5-387,-6 8-129,-5 5 0,-5 3 129,0-3-129,-2 2 129,5-10-129,4-3 129,9-8 0,7-6 0,12-7-129,6-4-129,20-10 0,0 0-129,8 7 0,16-5-129,10 6 129,8 5 129,6 8 129,6 4 0,-1 8 0,3 0 129,-8 1 0,0-5 387,-10-5-258,-4-7 387,-8-10 0,-4-6 129,-8-9 129,-1-5-129,-7-15 258,2 4-129,-6-8-258,4 4-258,-4-3 0,2 7-258,-1 1 0,2 5 0,3 4-129,2 1-129,4 5-516,1-5-1677,2 1-1677,13 3-516,-5-9 0,11 5-516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5:52.7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6810-2 1161,'-6'8'3741,"6"-2"129,-7-6-129,7 0-1419,0 0-258,0 0-774,0 0-129,-10 0-258,10 0-258,0 0-258,0 0-129,0 0-129,0 0 0,0 0-129,0 8 129,0-8-129,0 15 129,0-15 0,5 22 0,-4-11 258,2 8 0,-2-4 258,2 6-387,-3-1 516,2 9-387,-2-2 258,0 6-258,0-3-129,0 4 0,0-3-129,1 2 129,0 0-258,1-2 129,1 1-129,1-1 129,-1 5-129,1 2 129,0 8-258,-1 1 258,0 4-129,0 3 0,-1 2 0,0 2 0,0-3 0,0 1 129,0-3-129,0 2 258,0-1-258,0 3 258,0 5-258,0 2 258,0 4-258,-1 2 129,-1 2-129,0 3 0,0 0 258,0 3-129,-1-4 0,-2 4 129,-2-1-129,0 5 129,-2-3-129,1 5 129,-2-3-258,-1 0-129,0-1 258,1 2-258,-2-3 129,0 3 0,0-2 0,0-1-129,-1-1 129,0-1 129,1 1-129,-2-3-129,-1 0 258,2 0-258,-3 1 258,2 2-258,-2-1 258,1 2-258,-1-2 129,-1-1 129,1-3 0,0-2-129,-1-2 129,3-1 0,-2 0 0,2 2-129,-2 1 129,1-1 0,1 2-258,-1-3 258,0-2-129,1 0-129,-1-4 0,1-2 129,-1-2-129,-1 2 0,2 2 129,-3 1-129,2 2 129,-4-2 0,0 3 0,0-2 0,-1-1 0,-3-1 0,1-3 129,-3 0-129,-1-1 129,0 1-129,-1-1 129,-1 2-129,0-2 129,1-1 0,0-3-129,1-1 129,2-3-129,1-3 129,0-4-129,2-1 0,-1-3 129,2 0 0,-2 1 129,1-1-129,-1-1 0,-1 2 0,1 0 129,-2 1-129,2 0-258,0 1 258,-2-3-129,2 1 0,-1-2 0,2-2 0,-1-2 0,-2-1 129,2-1-129,-1-3 0,0 0 0,0-2-258,-1-1 258,2 0 0,-2 0 0,3-1 0,-2-2 0,0 2 0,1 0 129,-1 0 0,1 0 0,0 1-129,-2-1 0,2-1 129,-1 0-129,1-1 130,1-1-130,-1-2 0,0-1 0,-2-1 0,-1 0 0,-1 1 0,-2 0 0,-4 0 0,-2 1 0,-3 0 0,-2 1 0,-3-1 0,0 0 0,-1 0 0,0-1 0,0-1 0,2-1 0,0-1 0,2-1 0,0 0 0,0 0 0,-1-4 0,-2 1 0,-1-1 0,-4-2 0,-2 0 0,-2-1 0,-3-1 0,1 0 0,-2 1 0,1-1 0,0 0 0,3-2 0,0 1 0,0-1 0,-2-2 0,-2 0 0,-2-2 0,0-2 0,-2 0 0,0 0 0,0-2 0,2-3 0,1-2 0,2-1 0,-1 0 0,-1 0 0,-2-2 0,-3 0 0,-1 2 0,-1-2 0,-2 2 0,0 0 0,1-1 0,0-1 0,1 1 0,0-3 0,-3-1 0,0-2 0,-1 0 0,1-4 0,-1 2 0,3-3 0,0-1 0,2-1 0,2-1 0,2-1 0,-2-2 0,-2-3 0,0-2 0,-1-3 0,1-1 0,0-2 0,2 0 0,0 0 0,2-3 0,1 2 0,-1 1 0,-4 1 0,0-1 0,-2-2 0,0-1 0,0-1 0,0 0 0,3-2 0,1-5 0,3-2 0,-1-4 0,2 1 0,-2-3 0,1-2 0,1-1 0,-1-1 0,5 1 0,1-5 0,2-1 0,5-5 0,4-5 0,2-5 0,3-3 0,3-4 0,2-2 0,1-1 0,4-2 0,3-4 0,2-3 0,5-3 0,1-2 0,3-2 0,2-1 0,3-2 0,3-1-130,1 4 1,0 3 129,4 5-258,3 1 129,3 2 0,2 2 129,2 2-129,4 0 0,0 1 129,3-1-129,4 2 258,0 2-129,1 2-129,2 2 129,2 3 0,1 2 0,2 5 0,3 2 0,2-3-129,3 2 0,3-1 129,2 3-129,1 2 129,2 4-129,-1 4 0,1 4 129,-1 5 0,-2 3 0,2 4-129,-1 2 258,3 2-129,2-1 0,0 1 0,0 3 0,1-2 0,-1 3 0,0 1 0,-4 3-129,-1 3 129,-3 2 0,-2 3 0,1-1 0,-1 5 0,1 2 0,0 0 0,2 2 0,0 1 0,-2 1 0,-1 3 0,-1 2 0,-1 1 0,-3 2 0,-2 0 0,-1 1 0,-2-1 129,1 2-129,0-1 0,2-1 129,-1 0-129,3 3 0,2-1 0,0 1 0,4 1 129,1 0-129,1 2 0,-1 0 0,3 0 0,0-3 129,-2-1-129,1 1 129,-1-3-129,1 0 129,2-1-129,0 0 258,1 0-258,2 4 129,-2-1 0,-1 4-258,-1 0 258,-4 0-129,-3 4 0,-4 3 0,-3 1 0,-2 0 0,-4 0 129,0 0 0,-2-1 0,-1 0 0,0 2-129,-1-2 130,-1 0-130,0 0 0,0 1 0,-1 2 0,-1 1 0,1-1 0,-1 0 0,2 0 0,-1 1 0,0-1 0,0 0 0,-1 0 0,0-1 0,-1 1 0,-2 0 0,0 0 0,-2 0 0,1 0 0,-2 0 0,0 2 0,1-1 0,-1 2 0,2 1 0,-1 3 0,2-1 0,-1 3 0,1 1 0,0-2 0,0 1 0,-1 0 0,2 0 0,-1-1 0,0 1 0,0-1 0,1-1 0,-1 1 0,1 1 0,0-1 0,0-2 0,0 0 0,0 0 0,1-1 0,2 0 0,1-1 0,-1 1 0,2 0 0,-1 0 0,0 1 0,-1-1 0,-2 0 0,0-1 0,-2 1 0,-1-1 0,-3 0 0,1-1 0,-1 0 0,-3 1 0,2-1 0,-2 1 0,-1 0 0,2 0 0,-1 1 0,-1 0 0,0 0 0,1 3 0,0 1 0,-1 1 0,1 2 0,-1-2 0,1 2 0,-1 0 0,2 1 0,-1-2 0,0 0 0,1 2 0,1-2 0,-2 1 0,1 0 0,1 4 0,0 1 0,0 1 0,1 0 0,-1 0 0,0 0 0,1 1 0,0 0 0,0-3 0,-2-2 0,1 0 0,0-2 0,-1-1 0,0-1 0,0-1 0,0-2 0,0-1 0,1 1 0,-1-1 0,1 1 0,1-2 0,-2-1 0,0-1 0,-1-2 0,-1 0 0,-9-11 0,12 15 0,-12-15 0,0 0 0,10 10 0,-10-10 0,0 0 0,0 0 0,0 0 0,0 0 0,0 0 0,0 0 0,0 0 0,0 0 0,0 0 0,0 0 0,0 0 0,0 0 0,0 0 0,0 0 0,0 0 0,0 0 0,0 0 0,0 0 0,0 0 0,0 0 0,0 0 0,0 0 0,0 0 0,0 0 0,0 0 0,0 0 0,0 0 0,0 0 0,0 0 0,0 0 0,0 0 0,0 0 0,0 0 0,0 0 0,0 0 0,0 0 0,0 0 0,0 0 0,0 0-3226,1 17-2063,-1-17 0,5 14-387,-5-14-258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7:05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343 21 2193,'-6'-20'2838,"-5"19"129,10 9-516,-6 3-2193,5 6-129,2 4-129,3 5 258,8 3 0,3 2 258,7 3-129,2 1-129,5 1-129,-1 5 0,-1 1 0,-4 7-129,-4-2-129,-9 4 129,-8 0-129,-8-1 129,-16-1 129,-11-6 0,-13-2 0,-10-8 129,-7-2-129,-6-13-2451,2 13-516,-14-20-387,15 12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7:05.8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757 48 2193,'0'-26'3096,"-1"10"-387,1 16-1032,0 0-129,-12-7-129,1 7-387,-3 11-258,-5 7-774,-7 9 129,-4 5-258,-8 10 258,-4 1-129,-7 10 129,-1-2-258,-5 0 258,1-4 0,-1-3 0,2-7 0,3-8 0,2-4 0,7-12 258,4-5-129,9-8-129,5-3-129,9-8 0,7-3-129,6 2-129,1 12-258,11-8 129,3 12-129,5 14 0,1 12 129,3 5 0,2 6 258,-1-1 0,1 0 129,-1-9 129,-1-4 645,-3-11 129,0-9 129,-4-10 0,4-13-258,-5-13 258,3-10-129,-2-10 0,3-8-516,-4 5-129,0 1-516,-2 13 129,-4 7-258,1 17-2193,-1 20-1161,-9 8-258,2 22-387,-6-7 129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7:01.9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60 2193,'-15'-14'2967,"0"-3"0,15 17-903,-11-11-645,11 11-258,-13-10 129,13 10-516,-12-7 129,12 7-258,-11-3-129,11 3 0,0 0-129,0 0 0,0 0 129,0 0-129,0 0 0,0 0-129,0 0 129,14 0-129,2 2-129,3 4 129,8 1 0,9 0 0,7 1 0,7-2 0,7 2-129,8-3 0,7-1 129,8-2-258,12-2 0,6 0-129,10 0 129,11-3-129,9 0-129,14 0 129,3 2 0,9 1 0,5 0 0,5 0 0,0 1 0,9 6-129,1-1 258,3 6-258,2-2 129,5 2 0,-2 2 0,0 2 0,7 1 0,-3 1 129,-3 0-129,5 1 0,1-3 129,-5 2 0,-1-2 0,1 0 0,-3-2 129,-5 1-129,0-3 129,-4 0-129,-8-3 129,-6-1 129,-6-1-129,-13-2 0,-10-3 129,-10-1-129,-12 1 129,-16-2-129,-11 0 129,-13 0-129,-9 0 0,-13-2-129,-9 2 129,-11 0-129,-7 0-129,-6 0-516,-12 0-1419,0 0-1935,11 5 0,-11-5-258,0 0-258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07:04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-1 111 1290,'0'-17'3096,"0"0"-129,0 17-1290,6-11-387,-6 11-645,0 0-258,11-1-129,-11 1-258,12 6 0,-4 2-258,2 2 516,4 2-258,2 0 129,5 1 0,4 1 0,5 0 0,9 0 0,5 0 0,12-3-129,7 1 129,8-2-129,8-1 0,8-2 129,9-3-129,12 0 0,8 0 0,6-1 129,7 1-129,13 0 0,6 0 0,8 2 129,5 0-129,2 1 129,1-1 258,2-2 0,4 3 129,-6-5 0,0 0 258,-1-2-258,3 2 129,-2-2-129,-1 0-129,3-2-129,1 0-129,1-2 0,2 1 0,2-2-129,-1 0 129,-2-1-129,3 0 258,-3-1-129,-2-2 0,-4-1 129,-2 0-129,-6-3 0,-4 1 129,-9 0-129,-4-1 129,-13-2 0,-5 1 0,-5 0 0,-5 1 0,-11 0-129,-7-2 129,-7 2-129,-5 0 0,-9-1 0,-7 3 0,-10-1-129,-9 1 129,-7 2-129,-5 1 129,-7 1 0,-8 4 0,-4-2 0,-5 3 0,-9 2 129,0 0-258,0 0-387,0 0-387,0 0-1290,0 0-1806,0 0-387,2 8-129,-2-8-516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11:07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325-12 2193,'0'-8'2580,"0"8"0,0 0-516,0 0 258,0 0-387,0 0-258,0 0-258,0 0-516,0 0-516,0 0-129,0 0-258,0 0-258,0 0 0,0 0 129,0 12-129,0 0 258,0 2-129,0 6 129,0 0 0,0 7 0,0 0 0,1 9 0,0-1 0,-1 7 0,0 1 0,0 3-129,0 3 258,-2 1-258,-2 3 0,-1-2 129,-1 7 129,-1 0-258,-1 5 258,0 7-258,-2 4 258,1 4-129,-1 3 129,0 2-258,0 3 129,0 1 0,0 2-129,0 1 129,0 2 0,-1 0 0,1 5 0,-1 0 0,2 3 0,-1 2 0,1 3-129,-1-1 129,2 2 0,-1-1-129,4 2 129,-1-2 0,2 0-129,0 4 129,1 0 0,0-5 129,2 0-129,-1-1 258,-1-1 0,-1 1 0,1 3 0,1-1 0,1 2 129,0-3 0,1 3-129,0-1-258,3 3 0,2 3 0,0 0 0,1-5-129,-1-3 129,0-1 0,-1-1-129,1-1 258,-2-2-258,2 1 258,-1-1-258,0 0 258,0 2-258,0 2 258,0 1-129,1 5 0,-2 2 129,-1-2-129,-1 0 129,0-2-129,-1-1 129,-1 0-258,-2 0 129,-2 1 0,0-2 0,-1-2 0,0-1 129,0 0-129,0 0 0,0 1 129,1 1-258,-1-1 129,0 0 0,0-2 0,1-2-129,-1 2 0,1-1 0,1 4 129,-2 0-129,2 0 0,0 0 129,1 1 0,0 2 0,0 3 0,1 1 129,0 3 0,1 1 0,-1-4 258,2 1-258,0 3 129,0 2 0,0 4 0,0 0 0,1-8-129,2-2 0,1-1-129,1 1 129,0-1 0,2 1 0,0-8 0,1 1 0,-2-5 129,2-1 0,-2-2 0,-1 0-129,-1-2 0,-1-1 0,-1-2-129,-1 0 129,-1-1-129,0-1 0,0-1 0,-3-1 0,-2-6 0,1-1 0,-2 2 0,0-2-129,-1 2 129,1-1-129,-1-2 258,1-3-129,0-1 129,2-5-129,0-5 0,1-2 0,1-3 387,1 4-258,-2-4 129,3 3-129,-2-2 0,2 1 129,-2-4 0,1-1 129,0-8-387,-1 1 258,0-7-129,0 1-258,0-5 258,1 2-258,-1 1 258,2 0-258,-1 4 258,1 1-258,0 2 129,0 2 0,1 1 0,1-1 129,0-3-129,0 1 129,-2-4-129,1-2 258,-1-4-258,0-2 0,0 0 258,0 1-258,0-3 258,0 0-258,0 0 129,0 4-129,0 1 258,0 1-129,0 0-129,0 1 129,0 2 0,0-3-129,0-2 0,0-3 129,0-5-129,0 0 129,0-2-129,0-5 129,0-3-129,0-1 129,-1-2 0,1-2 129,-1-2-129,1-2 0,0-12 129,-1 17-129,1-17 129,0 12-129,0-12 0,0 0 0,0 14 0,0-14-129,-2 10 129,2-10 0,-2 12 0,2-12 0,-2 13-129,2-13 129,0 0 0,-4 13 0,4-13 0,0 0-129,0 0 0,-6 11 129,6-11-129,0 0 0,-5 11-129,5-11 0,-2 14-387,-3-3-774,5 5-3483,0 4-387,0 0 129,0-2-516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17:00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2358 2064,'-25'-24'2580,"17"14"-387,-2-6-516,6 1 0,0 1-258,4-2-516,0 2 129,4-5-258,7 4-129,6-7-258,5 1 129,8-7 0,7-2-129,6-7-129,8-4-129,6-8 129,10-8-129,5-8-129,12-11 0,6-5 129,5-8-129,7-7 0,6-2 0,11-5 0,1-6 0,1-1 0,-2 4 0,-4 1 129,0 1-129,-2 3 0,-6 3 129,-11 6-129,-8 6 129,-9 10-129,-7 4 0,-11 11 0,-7 6 129,-16 10 129,-8 7 0,-9 8 0,-5 10 129,-8 5-258,-8 15-129,0 0-258,0 0 129,-6 0-258,-6 10-129,-2 14-129,-6-1-129,1 10-258,-8 3 129,2 5-387,-6 6-129,-2-3-387,-8 11-129,-3-4-129,-6 10 516,-9 1 129,-1 8 129,-12 6 774,-3 7 516,-9 3 258,-7 1 129,-5 4 0,-3 2 387,-3 1-129,-8-1-129,-2 1-129,-5-1-258,3 0 0,4-4 258,1-1 774,-1-8 0,5-7 0,6-5 516,8-17 129,14-5 387,6-18 258,20-1-258,5-20-516,24-7-387,12-20 0,27-12-516,23-18-774,19-21-2451,20-17-1806,24-8-516,17-17-129,22-2-645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17:48.6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0 797 13029,'11'-6'5160,"0"-1"-129,-11 7-258,5-21-3225,12 8-516,-1-10-387,8-2-258,3-3-645,0-6-516,8 12-903,-10-5-129,6 23-129,-15 1-516,3 20 516,-14 6 0,2 21 774,-7 2 645,-3 5 1032,-3 3 645,-6-9 129,7-2 387,-5-17 129,10-2 0,0-24-516,12-6-645,10-20-1161,4-14-2838,9-20-774,11-7-516,6-18-387</inkml:trace>
  <inkml:trace contextRef="#ctx0" brushRef="#br0" timeOffset="281">764 138 10191,'36'-46'4644,"-25"40"258,-11 6-258,6-13-2064,-6 13-1161,6-14-387,-6 14-258,4-21-129,-2 9-258,-2-2-129,-1 3-258,1 11-129,-16-3 0,4 17-129,-4 20 129,1 22-129,-2 11 129,2 18 0,0 7 129,5 5 0,8 3 129,2-11 129,8-10 0,8-20 129,11-13 0,8-23 129,13-16-129,8-15-257,14-17-130,6-10 0,6-8 0,3-2 0,-4-7-775,2 11-4256,-7 6-258,-11 3 0,-10 7-387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7:17:46.2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215 163 10191,'-7'-60'4902,"4"28"-258,3 8-258,0 8-1032,-1-3-3096,1 7-258,0 12 0,10 0-129,-1 14 129,4 14 0,3 15 0,5 14-129,2 14 387,4 18-129,1 13 0,0 6 0,-3-1-129,-1-2 0,-5-9 258,-2-11-129,-4-16 0,-5-16 129,-4-18 0,-4-14 0,0-21-129,-17 1 0,-6-13-129,-7-10 129,-8-4-129,-7 4 0,-7 5-129,0 7 258,-3 10-129,4 15 0,5 16 129,8 12-129,10 6 129,11 2-129,11-3 129,10-6-129,15-13 129,11-14 0,9-15 0,8-18 0,7-17-387,-1-17-129,10-6-1290,-11-20-2322,2-12-645,-3-4-129,-6-3-387,-7 0 645,0 9 1419,-12-1 1290,0 9 2193,-2 14 3354,-3 17 1032,-7 8 0,3 15-645,-3 10-387,-4 7-1032,9 17-645,-10 14-903,6 22-774,-1 18 0,2 17-258,-1 10 258,3 9-258,-4-2 129,1-3-129,-2-11-129,-2-15 129,-4-18 0,1-15 129,-4-16 0,-4-18-129,0 0 129,0-33-129,-5-17 129,-3-19-129,-2-22 0,-1-16-258,1-12 258,3-3 0,2 6-129,4 11 129,1 17 0,2 22 0,6 25-129,4 23 258,4 23-258,2 22 129,5 14-129,3 9-129,5 6 258,5 3-129,4 0 0,1-4 0,-1-11 129,-2-9-387,-2-8-129,-6-14-516,2-1-2322,-13-12-1677,-8-2 0,-11 2-258,0-14-258</inkml:trace>
  <inkml:trace contextRef="#ctx0" brushRef="#br0" timeOffset="842">1136 590 6708,'-98'97'4644,"54"-48"0,3-9-129,10-15-903,13 3-1032,3-28-1032,18-9-516,12-29-258,16-14-387,12-13-258,8-12-774,13 3-1161,-2-3-2709,2 7-258,-3 16-258,-9 16-258</inkml:trace>
  <inkml:trace contextRef="#ctx0" brushRef="#br0" timeOffset="1139">183 1849 14319,'-80'68'4773,"56"-52"-258,16-9 129,13-7-4386,13-11-258,11-6 258,11-9-129,14-5 129,12-11-129,15-9 0,10-10 0,9-10 0,11-9 0,13-4 0,8-3 0,3-1 129,-1 1-129,-3 5 129,-2 6-129,-6 12 0,-13 7-129,-15 7 0,-15 13-258,-17 0-516,-7 20-774,-24 2-2580,-13 12-516,-19 3-387,-1 19-129</inkml:trace>
  <inkml:trace contextRef="#ctx0" brushRef="#br0" timeOffset="1529">979 1755 11094,'29'46'4257,"-6"-13"129,-4 1-129,2 16-3612,6 17-129,-1 12 258,1 10-129,-7 6 0,1 6 0,-8-5-129,1-1-129,-6-16-129,0-11 129,-5-17-129,1-9 0,-4-16 0,4-8 129,-4-18 0,0 0-129,-5-25 129,-4-10-129,-8-14-129,-1-9 129,-7-8-258,-5-4 129,-2 5-258,-2 7 129,0 13-129,-1 16 129,1 21-129,-1 13 0,3 27 0,0 17-129,3 16 129,1 11 0,5 13 129,6 2 0,6-3 0,10-6 0,2-12 129,12-9 0,9-20 129,9-20-129,9-21 0,11-30 0,10-19-129,7-19-129,5-14-258,-2-20-516,5-1-516,-10-22-129,3 10-129,-16-6 0,-2 18 129,-14 0 387,0 13 516,-7 10 645,-8 11 774,0 24 516,-14 7-129,3 20 258,-11 8-387,1 18 0,-4 19-129,-1 21-258,-2 17-387,3 16-129,1 10 129,2 5-129,1-1 129,6-7 0,2-12-129,5-13 129,0-22 0,8-18-129,2-20 129,6-10 0,0-25-129,2-17 129,-2-20-258,0-16 0,-6-12-129,-7-5 0,-9 1 0,-8 7 129,-3 11-129,-12 18 129,-9 20-129,-7 23 258,-4 21-129,-2 14 129,0 17 0,2 9 0,4 4 0,7 1 0,7-4 0,13-6 130,4-15-259,15-12 0,14-12 0,9-23-259,9-11-773,-2-23-2709,11-16-1419,2-16 129,-1-12-516,-4-8-387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2-09-20T07:19:01.9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1 774,'0'0'1548,"0"0"-387,0 0-387,0 0-516,0 0-258,0 0-129,0 0 0,0 0-129,0 0-129,0 0-258,0 0 0,0 0 129,0 0-258,0 0-129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0T05:23:08.7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3 387,'0'0'516,"0"0"-258,0 0-258,0 0 129,0 0-129,0 0 0,0 0 0,0 0 258,0 0-258,0 0 0,0 0 129,0 0-129,0 0 0,0 0 129,0 0-129,0 0 0,0 0 0,0 0-258,-8-3-516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5:57.2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96 3483,'-37'-49'3870,"28"34"-258,-4-3-516,13 18-645,-5-15-774,5 15-387,0 0-645,8-1-129,-8 1-258,19 3 0,-9 3 0,1-1-129,0 2 129,0-1 0,-2 2 129,-9-8-129,17 19-129,-17-19 387,17 23-387,-8-8 129,3 4-258,0 1 258,2 6-258,-1 0 129,3 5 129,-1 3 0,2 2-129,-1 4 0,2 1 129,0 1-129,-1 0 0,-1-1 0,0-3 129,-3-4-129,-2-2 0,-5-10 258,1-2-129,-5-8 129,2-1 129,-4-11-129,0 0 129,0 0-129,0 0 0,0 0 0,0 0-129,0 0 0,0 0 0,0 0-129,0 0 129,0 0-258,0 0 129,0 0 0,0 0 0,0 0 0,0 0 0,0 0 0,0 0 129,0 0-129,0 0 0,0 0 0,0 0 0,0 0 0,0 0-129,0 0 129,0 0-129,0 0 0,0 0 0,0 0 0,0 0 130,0 0-130,0 0 0,0 0 0,0 0 0,0 0 0,0 0 0,0 0 0,0 0 0,0 0 0,0 0 0,0 0 0,0 0 0,0 0 0,0 0 0,0 0 0,0 0 0,0 0 0,0 0 0,0 0 0,0 0 0,-6-3 0,6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0-2065,0 0-2837,0 0-387,0 0-129,-11 8-258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36:24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5 381 1806,'-7'-11'3483,"7"11"516,0 0-387,0-18-1419,0 18-516,1-14-387,-1 14-129,15-13-387,-2 9-129,3-2-129,5 6-258,5 0 0,4 3-129,3 7-258,1 5 129,2 9-258,0 4 258,-4 9-258,-2 5 129,-5 9-129,-4 5 129,-6 3 0,-3 3 258,-7-3 129,-5 2-129,-2-9 129,-10-2-129,-1-10 387,-5-5-258,-2-10 774,1-5-387,-4-14 387,6-6-129,-4-13-258,9-11 258,0-18-129,10-5-129,0-20-387,7-9 0,9-7-258,7 0 0,3 4 258,2 4-387,0 9 129,-1 10 0,-2 10-129,-1 12 129,-5 11-129,-2 4 129,-3 8-258,-2 1 0,-10 10-129,13-10 129,-13 10-387,0 0-645,14 0-2709,-14 0-516,2 9-516,-2-9 0</inkml:trace>
  <inkml:trace contextRef="#ctx0" brushRef="#br0" timeOffset="858">1135 383 4386,'0'-6'4515,"9"-1"-387,-1-9 0,9-3-2064,3 6-1161,2-3-258,5 8-129,2 3-387,0 5-129,1 12-129,-6 10 0,-4 12-129,-11 4 129,-7 8-129,-5-3 129,-10 0 0,-5-3 129,-3-8 0,2-6 258,-1-13 129,11-7 129,9-6-129,4-7 0,15-3-129,8 0-129,2 4-129,2 5-258,3 5-129,-3 11 129,-7 13-129,-8 5 258,-9 5-129,-7 4 387,-7-2 129,-7-1 129,-8-6 258,0-2 129,-6-12 0,3 0 129,-3-12-129,8-2 0,-3-11-258,9-8-129,5-11-258,8-3-129,5-2-129,10-3 0,8 2-129,5 0 0,7 10 0,-2 4-258,4 12-516,-9-3-1806,-1 6-1419,-2 2-516,-11-1 129,-2 1-645</inkml:trace>
  <inkml:trace contextRef="#ctx0" brushRef="#br0" timeOffset="1466">763 731 10320,'-21'2'4515,"9"1"-129,12-3-387,17 0-3354,-1-3-645,4-5-2064,7 0-1935,13 4-516,0-8 0,10 6-774</inkml:trace>
  <inkml:trace contextRef="#ctx0" brushRef="#br0" timeOffset="1700">1876 426 5031,'12'0'4128,"-12"0"-516,21 18 129,-12 3-2193,7 7-1548,4 10 0,0 8 0,2 8 129,-2 2 129,-1 9 258,-4-3-129,-3 1-129,-2-6-1806,1 0-1806,-11-19-258,0-2-258,-5-21-387</inkml:trace>
  <inkml:trace contextRef="#ctx0" brushRef="#br0" timeOffset="1950">2002 581 9933,'-15'-81'4644,"13"41"-129,-2-3-387,4 3-3483,4 12-387,1 6-516,1 8 0,4 14-129,-2 6-129,2 27 0,-7 7 129,1 15 0,-4 6 129,0 4 258,0 2 0,-2-6 129,0-7 129,2-15 0,2-11 0,9-16-258,8-12 129,2-12-129,4-22-129,4-17 0,5-20-129,-1-10 258,-2-10 0,-6-2 0,-3 1 387,-7 6 0,-2 16 258,-10 11 0,-2 20 0,-2 9 0,-3 14-258,4 16-129,-13-9-129,13 9-258,-14 19 0,10 9 0,-1 8-129,1 14 129,0 11-129,2 12 258,2 8 0,1 0 129,4-2-258,3-7 258,2-6 0,3-14-129,2-12 0,6-17-258,1-16-129,6-7 0,1-20 0,6-4 129,-5-5 129,-4 3 129,-5-1 129,-4 6-129,-5 7 129,-12 14 129,0 0 0,-1 15-258,-7 1 0,3 0-129,2 3 258,0-3 129,3 0 258,0-16-129,12 18 0,-1-17 129,6 0-129,1-6 0,3-9-258,0-7 0,3-5-129,-4-2 0,-1-6-129,-3 3 0,-5 1 0,-2 5 0,-8 2-129,-1 9 129,-9 2-129,-5 8 0,-5 1 0,-1 3-129,-6 6 129,2 9-258,-3 5 258,3 6-129,2 4 258,4 5-129,4 3 258,5-2-129,5 2 258,4-5 0,7 0 129,5-10 129,7-2 0,2-12 129,9-3-129,0-7 0,4-9 0,-2-11-129,1-6 0,-3-7-129,-3-3 0,-4-3 0,-5 0-129,-3 3 0,-4 4 0,-3 5 129,0 5-258,0 8 0,1 4 0,1 9-129,2 2 0,3 8 0,-2 5 0,4 8-129,-5 0 0,0 6-129,-5-3 258,-2 0 0,-4-6 129,-1-4 129,0-14 0,0 0 129,0 0 129,-2-20 0,5-2 129,5-1-258,5-2-129,4 5 0,-2 5-258,4 11 0,-4 4 129,0 10-129,-3 6 258,-2 5-129,-2 0 129,-2-4 258,0-2 258,-6-15-129,18 6 0,-5-14-129,5-13 0,3-11-129,4-5-129,3-1 0,-1 0-258,-2 5 0,-7 9 129,-1 14 0,-7 10 129,-4 23 129,-4 13 0,-2 7-129,-2 5 258,1 0 0,1 1 129,3-12 0,7-3 129,4-15 0,7-8-129,2-11-129,7-1-129,0-11-258,1-3-129,2 4-387,-11-8-645,5 13-1935,-12 1-1548,-15 5 0,10 0-258,-10 0-387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36:28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4 231 8256,'-7'-21'3741,"7"21"-129,3-26-129,8 14-2838,5 4-258,5 4-129,6 4-129,5 3 0,5 16-129,2 6 0,1 13 129,-3 6-129,-3 10-129,-7 2 129,-6 3-129,-8-1 258,-9-3-258,-4-7 387,-9-8-129,-8-12 258,0-7 387,-9-20 258,6-2 0,-5-30 129,11-10-129,2-23-258,12-6 129,7-12-516,12-3 0,10 3-387,5 4-258,7 17-903,-4 11-2322,2 17-903,-2 14-129,-6 10-258,0 9-387</inkml:trace>
  <inkml:trace contextRef="#ctx0" brushRef="#br0" timeOffset="531">659 473 14706,'-9'3'4515,"9"-3"-258,16-7 0,7-3-3612,6 1-903,4-5-387,10 7-1677,2-2-2064,0-3 258,0 3-516,-6-7-129</inkml:trace>
  <inkml:trace contextRef="#ctx0" brushRef="#br0" timeOffset="734">1240 72 12255,'9'-13'4128,"-9"13"-387,0 18-129,0 1-3354,-3 7-387,0 9 0,0 7-129,0 10 258,0 4 0,2 3-129,0 0 387,1 2-129,0-6 129,5-5 0,0-9 258,6-6-258,1-15 129,7-11 0,1-11-129,6-18-129,0-16-258,1-15 258,0-11-258,-4-14 258,-5-7-129,-7 1 258,-10 4 0,-3 10 258,-17 8 129,-2 20-258,-12 16 129,0 22-258,-4 12 0,3 19-129,3 9 0,7 7-129,11 4 129,10 0 0,9-6-258,14-11-516,18-11-3483,7-10-387,6-11 0,4-13-387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36:30.1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-2 380 11352,'11'0'4515,"9"12"-387,-14-1-258,4 9-2322,-6 8-1935,3 12 0,-2 9-129,1 16 258,-4 8-129,-1 12 258,-1 2 0,-1 2-258,-5-6-1806,-2-9-1548,8-4-387,-7-28 129,7-7-516</inkml:trace>
  <inkml:trace contextRef="#ctx0" brushRef="#br0" timeOffset="250">14 547 11868,'-6'-75'4257,"6"29"0,10 3-387,2-1-3483,2 6-258,0 2-258,2 15-258,-1 11 0,-2 16 0,-4 19 0,-4 20-129,-5 11 129,0 7 258,-3 7 0,0-1 258,1-5-129,1-11 258,2-9 0,9-16 258,7-14-258,7-15 129,3-19-129,5-22-129,0-14 0,4-19-129,-4-9 129,-7-8 129,-7 2 0,-10 2 0,-4 13 129,-5 12 129,-3 18-129,-12 15-129,0 20 0,0 13-258,2 22 0,2 22-129,3 11 129,1 11-258,3 9 387,4 8-129,1 5 0,5-4 129,5-3-129,1-11 0,5-13-258,4-5-258,1-20-516,9-8-387,-4-27-258,10-5 0,-5-23 258,6-1 387,-6-5 774,-6 1 258,-4 6 387,-8 4 774,-3 20 0,-10 3 0,0 19-129,-3 2-258,-2 3-516,1 1 0,4 0 258,-2-6 129,4-1 0,-2-18 129,18 10-129,-5-13-129,6-10-129,0-14 0,3-5-387,0-6 0,-3-2 0,-1 2-258,-5 3 258,-4 5-387,-5 6 387,-4 10-258,0 14 129,-12-7 0,-2 7-129,-1 5 129,-2 3-258,-3 6 258,0 2-258,2 7 258,-1 4-129,2 7 129,2 2-129,3 6 129,4 0 258,4 0-129,4-2 258,5-6-129,9-4 129,4-9 0,8-9-129,2-12-129,5-6 129,1-17-129,0-8 0,0-6 0,-3-4-129,-6-1 129,-5 6 129,-6 3 0,-3 9 0,-5 6 0,-1 8 0,-5 10-129,0 0 0,8-6 0,-8 6-129,15 2-129,-15-2 0,19 15 0,-11-6 129,2 1-129,-10-10 129,11 18 129,-11-18 0,3 11 387,-3-11-129,0 0 129,0 0-129,13-15 129,-1 3-129,1 0 0,3-1-258,2 2-129,1 3-129,-1 8 0,-3 2 0,-2 14 0,-4 2 129,-2 9-129,-3-1 258,-2 1 0,0-3 129,-1-5 0,4-5 129,-5-14-129,20 0-129,-2-18-258,0-11-258,8-3 0,1-7 129,2 5-387,-5 1 387,-4 12-129,-5 7 129,-5 14 258,-2 10 645,-8 15-129,0 8 0,-7 2 387,6 4-129,-2-8 258,3 3 129,3-14-129,11-3 129,3-15-258,11-2-129,3-12-258,8-6-387,8 6-1548,-3-7-3096,-7 4-516,-7 5-129,-11 3-258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1:48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15 290 5805,'-9'-13'4128,"9"13"-258,0 0-129,-7-10-2580,7 10-516,0 0-258,0 0-129,4 9-129,2 4-258,5 6 0,-2 3-129,7 5 258,-1 3 0,5 2 129,1-1 0,0-4 258,4-5 258,-3-10 258,10-6 0,-7-13 258,11-12-129,-5-18-129,9-4-129,-5-14-258,4-1-129,-3-1-387,-2 1 129,-1 7-258,-5 3-387,3 17-903,-9 5-2838,-1 3 0,3 10-516,-8 2-129</inkml:trace>
  <inkml:trace contextRef="#ctx0" brushRef="#br0" timeOffset="453">10 896 3870,'3'22'3483,"9"11"-129,-8-19-258,14 4-1935,-3 8-258,3 1 129,4 5 0,0-9 516,7 4-129,-7-15 129,14-4 129,-4-15-516,15-17 0,2-28-258,16-19-129,11-20-774,11-17-516,15-6-3483,6 3-516,-3 0-258,4 17-387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39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3359 258,'0'0'3225,"0"0"129,0 0-645,0 0-129,-40-45-387,40 45-387,0 0-516,0 0-516,0 0-258,0 0-387,28-51 0,-28 51-129,43-29 129,-43 29 129,74-45 0,-21 17 0,16-4-129,2-1 129,19-5 0,-3 2 0,13-2 0,-9 3-129,8-3-258,-18 8 258,-1 0 0,-11 3-258,-6 0 258,-11 4-129,-1 2-129,-11 2 0,-3 4 258,-6 1-129,-4 3 0,-6 2 129,-2 2-387,-6 0 129,0 2-258,-13 5-387,17-10-258,-17 10-903,8-16-1032,-8 16-1032,2-15 0,-2 15 258</inkml:trace>
  <inkml:trace contextRef="#ctx0" brushRef="#br0" timeOffset="406">1404 2546 258,'-39'-4'3225,"26"6"258,-6-2 258,8 0-1161,11 0-258,-14 0-516,14 0-129,6-4-387,13 1-387,8-6-516,5 2-258,8 3-387,0-2-258,3 6-129,-5 0 129,-3 10-129,-9 7 258,-12 6 0,-9 6 387,-6 2 387,-15 5-129,-9-1 258,-8 1-129,-8-4 129,0-4 129,-8-10-129,4-4 129,-3-14-129,10-3 0,1-17-774,10-13-1161,5-12-2322,14 3-387,1-10-258,8 10-387</inkml:trace>
  <inkml:trace contextRef="#ctx0" brushRef="#br0" timeOffset="44773">27 306 7224,'0'0'3612,"0"0"0,0 0-258,0 0-2064,0 0-903,0 0-258,0 0-129,-5 63 0,5-63 129,14 108 129,-3-27 129,0 18 0,2 11 129,-3 14 0,0 6 129,-3 10 129,-1-2-258,-3-2 0,-1-17 129,-1-10-258,0-15-258,2-17-645,-1-14-1677,1-15-1677,-3-48-387,0 0-516,0 0 0</inkml:trace>
  <inkml:trace contextRef="#ctx0" brushRef="#br0" timeOffset="45116">92 359 9546,'-48'-98'4773,"27"51"-387,7-4-258,4-3-2322,10 54-645,8-76-516,-8 76-387,39-33-129,-39 33-129,58 33-258,-58-33 129,60 104 0,-35-33 129,-8 9 0,-6 5 129,-8-3 129,-6-2-129,-10-6-129,-8-12-2064,-2-8-2064,-4-5-129,27-49-387,-47 45-387</inkml:trace>
  <inkml:trace contextRef="#ctx0" brushRef="#br0" timeOffset="45849">479 1029 8901,'-28'-50'3612,"28"50"0,0 0-258,0 0-2580,0 0-516,-12 68 0,12-68-258,10 88 258,-2-29 0,0 10-129,4 6-258,-7 1 129,4 0-129,-9-6 387,1-8-129,1-7 0,2-13 129,-2-7 903,0-21-129,4-2 258,-2-18-129,1-10-258,3-24-129,-7-4 0,2-15-129,-2 0-516,0-3-258,-1 2-129,0 11-129,0 9-129,1 19 0,7 11 0,4 12 0,-1 12 0,6 14 129,0 2 129,4 9 129,3 2 129,0 6 0,-3-4 258,-3-2-129,-2-5 0,-3-7-258,-3-9-645,-1-13-3225,2-6-129,-3-16-387,3-11-129</inkml:trace>
  <inkml:trace contextRef="#ctx0" brushRef="#br0" timeOffset="46317">879 1342 10707,'0'0'4386,"-7"-5"0,7 5-387,0 0-2709,-10-13-1032,10 13-387,0 0 129,2 6-129,4 16 129,4 10 0,3 11 129,0 6 0,3 5 387,3 2 0,-3-5-129,-1-5 129,-3-13-129,1-10-129,-2-17-387,-2-19-1032,0-22-3096,3-9 129,-5-21-516,2-4-387</inkml:trace>
  <inkml:trace contextRef="#ctx0" brushRef="#br0" timeOffset="46567">990 1048 13674,'-24'6'4773,"24"-6"-129,-15 5-258,15-5-4128,0 0-1677,-5-15-2967,12 6 0,3-10-387,3 6-129</inkml:trace>
  <inkml:trace contextRef="#ctx0" brushRef="#br0" timeOffset="46754">1192 1295 8514,'18'8'4128,"-7"-24"258,-8-19-387,2-12-2838,1-5-516,-3-10 0,1-1-258,-4 1 129,1 7 0,-1 10-516,0 10 0,-1 19 129,1 16-129,-3 27 0,2 14-129,1 9 0,0 7 129,3 4 129,1 3 0,2-6 0,0-7 0,1-9 0,-1-7 0,-1-7 0,-2-5-258,-3-3 0,0-3 0,0 1 0,-5-1-129,-1 4 0,0-4-129,4 1 258,-1-3 129,3-15 129,0 0 0,8 0 258,4-25-129,4-15 0,3-13 0,3-18-129,-1-20-129,4-9 0,-3 2 0,-1 6 0,-3 9 0,-3 13 0,-3 18-129,0 24 258,-2 28 0,-2 25 0,1 23 0,-1 12 0,1 10 0,0 6 258,5 4 0,-6-4-129,4-5 0,-2-15-129,1-9 0,-5-14 129,2-10-129,-8-23 0,11 2 0,-6-16-129,1-16 0,0-6 0,4-1-129,3-2 0,2 2 0,4 10 0,1 10 129,2 16-129,-1 7 129,-1 14 258,-1 8 129,-4 1-129,-2 7 129,-5-5 0,0 0-129,-4-9 258,0-2-258,-1-5-387,-3-15-516,8 18-1806,-8-18-2322,13 4 0,-4-4-516,-9 0-258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46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87 101 7224,'-42'-39'4515,"23"16"-387,10 9-129,-2 2-2322,4-2-774,7 14-645,5 0-258,5 8-129,6 17 0,0 10 0,5 12-129,-3 9 258,2 7-129,-4 6 129,-3 3-129,-3 0 0,-1-4 129,-1-2-129,0-1 0,1-1 129,2 5-129,2 3-129,-1 5 129,-3 5 129,-4 10-258,-4 11 0,-1 13 129,-8 6-129,-3 5 129,-5-1-129,2 1 129,1-4-129,4-6 258,5-14-129,4-17 129,9-14 0,6-12 0,10-7 129,5-7-129,7-1 0,2-3 0,2 7 129,-2 6-258,-2 10 129,-5 14-129,-3 10 0,-7 7 129,-2 3 0,-6-2 0,-1-3 0,-1-6 0,0-5 258,1-18-129,1-7 0,1-11 0,-1-6 129,0-6-129,-2 1-129,-2-5 129,-4 2-129,-2-3 0,-3 3 0,-1-3-129,-1 2 129,-2-5 0,0-2-129,2-2-1032,1-7-2580,0-16-258,0 0-258,-9-4-258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50:12.4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1976 489 1677,'47'-12'2967,"-11"6"-1290,2-5 516,10 5-387,0-4 0,5 3-258,1 1-258,-1 2-516,-3 3-645,-7 1-774,-7 0-516,-10 3-258,-7 3 129,-19-6-258,2 12 258,-16-7 129,-13 1 0,-14 0 516,-11-1 774,-8 0 516,-6 0 516,3-1 258,2-1 0,7-2 516,10 4 516,8-5 0,22 2-258,14-2-516,18 0-258,20-6-129,19 5-129,7-3-774,7 1-774,8 3-2193,0 6-1419,-9-6-258,-3 10-516,-19-8-129</inkml:trace>
  <inkml:trace contextRef="#ctx0" brushRef="#br0" timeOffset="99013">951 203 2193,'3'-34'2838,"-3"17"-516,2 4-516,-1-2 0,2 3-258,-2 0-258,-1 0-258,0 2-129,-4-1-129,-1 1-258,-4 0-258,-2 3 0,-4-1 0,-1 2-129,-4 2-129,0-1 129,-5 3-129,0 0 0,-5-1 0,0 2 129,-5 1-129,0 0 0,-5 0-129,-3 0 129,-2 4 0,-5 0-129,2 4 129,-3 2-129,2 2 129,1 2-129,3 1 129,5 2-129,3 1 129,8 2-258,3 3 129,4 5-129,2 4 129,3 4-129,2 11 129,1 2-129,4 7 129,0 4 129,2 2 0,2 1 0,2-2 0,3 2 0,1-6 0,0 1 0,3-5 0,5 0 0,3-1 0,3-2 129,5 2-129,2-2 0,7 1 258,1 0-129,6-2 129,4-2 0,4-2-129,5 2 129,4-6 129,4 0-129,6-5 129,8 0 0,8-8 0,10-2 0,3-9 129,3-5-129,0-9 0,-4-2 0,-4-3 0,-6-10 129,-11-5-129,-10-3 129,-9-5-516,-5-5 258,-8-11-129,-2-10 0,-7-12 0,-5-9-258,-9-9 129,-6-7 129,-7-7-129,-3-5 129,-13-2-129,-6 0 0,-9 2-129,-4 5 129,-8 5 0,-1 7 0,-8 7-129,-2 9 258,-8 9-258,-9 14 129,-10 13-258,-9 10-387,-7 16-903,-11 9-2322,-18 12-387,1 16 0,-8 1-258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47.2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1120 4257,'64'14'3612,"-20"-14"-387,-10-10-258,13-6-2967,-3 1-387,4-4 0,2-1 387,-1-5-387,-2-1 387,-6-2 0,-2 1 129,-6-4 129,-3 2 0,-3-3-129,-2-3-258,-2-4 258,-3-7-129,-1-5 129,-1-13-258,0-6 258,0-10 129,-2-5-645,-1 0-2064,-8-16-645,10 9-258,-14-16-129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48.7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287 245 516,'29'-89'3096,"-22"44"645,12 16-129,-12 0-2064,0 4 0,-2 8-387,-3 5 0,-2 12-387,0 0-387,-5 5-516,-7 24 0,-6 14-258,-8 23 0,-5 9-129,-7 10 516,-2 5 387,-4 0-258,4-6 129,4-12-903,6-12-1032,3-31-1806,20-6-258,-2-29 0,15-13 259</inkml:trace>
  <inkml:trace contextRef="#ctx0" brushRef="#br0" timeOffset="250">247 72 4773,'33'-42'3612,"-33"42"-129,26 5-258,-17 14-2709,9 6-516,5 3-258,7 13 516,6 2 0,5 9 0,4 2 258,1 1-129,4-1 0,-3-3-516,0-2-1419,-11-15-1806,7 6-258,-19-27-258,3 3-129</inkml:trace>
  <inkml:trace contextRef="#ctx0" brushRef="#br0" timeOffset="500">246 224 8772,'-22'-13'4257,"16"-2"0,15 13-516,1-5-3225,4 7-387,2 6-258,6 13-129,-3 7 0,3 12 129,-3 11 0,0 11 0,-6 8 129,-1 9 0,-5 9-129,-3 12 129,-4 13 129,0 5-129,0 8 129,0 9-129,0 18 0,3 11 129,5 8-129,3 5 0,4 6-129,0 1 129,3-5-129,-2-9 129,2-14-129,-4-12 129,0-5 129,-2-16 0,1-12 129,-6-14-129,3-6 129,-5-11 0,3-8 0,-4-13-258,0-3 258,-1-14-258,-1-4 129,0-8-129,0-1 129,0-5-129,-1 0 129,0-6 0,0-5-129,-1-11 129,1 17-129,-1-17 258,0 0-258,0 0 0,0 11 129,0-11-129,0 12 0,0-2 129,0 5-129,0 1 129,-1 5-258,-1 1 258,0 0-129,0-2 129,1-3-258,0-2-129,-1-5-645,2 1-1032,0-11-2064,0 0-774,-10-6 0,-4-15-258</inkml:trace>
  <inkml:trace contextRef="#ctx0" brushRef="#br0" timeOffset="1139">219 3638 6321,'7'18'4644,"14"8"-774,-7 1 258,1 3-4128,5 11 129,6 7-129,0 7 129,2 0-258,-3 0-1290,-5-13-2451,7-1-387,-8-20 0,8-5-129</inkml:trace>
  <inkml:trace contextRef="#ctx0" brushRef="#br0" timeOffset="1326">696 3885 5031,'12'96'4257,"-12"-31"-258,-10-2 0,-5 2-3225,1 4-129,-1-5-1548,4-16-2709,-8-22-645,12-11 0,-6-21-129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50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0 105 7482,'16'-60'4128,"-5"44"-774,-11-3 0,0 19-3354,10-2 0,-2 9-258,0 13 129,2 13 129,-1 14-129,1 19 258,0 16 0,-2 14 129,-3 6 129,-1 6 0,0 3-258,-4-5 129,1-6-129,-1-14 129,0-14-129,0-14 0,0-12-129,0-10 258,0-11 258,-1-9 129,1-16-129,-2-7 129,2-18 129,0-21-258,5-3 258,2-15-387,5-1-129,1-4-258,6 5 129,3 13-258,1 12 129,3 21-258,-2 17 129,0 12-129,-3 17 129,-2 12-129,-3 9 0,-5 7 258,-1 1-129,-4 0 258,-1-4-129,-3-6 0,-1-10-774,3-8-3225,5-7-387,-9-22-129,18-7-516</inkml:trace>
  <inkml:trace contextRef="#ctx0" brushRef="#br0" timeOffset="546">664 854 1548,'0'0'2451,"9"-3"-774,-9 3-516,0 0-645,0 0 0,0 0-258,0 0-129,0 0-129,0 0 258,0 0 129,0 0-129,0 0 129,3 7 258,-3-7-129,0 0 0,0 0 129,0 0-258,0 0 0,2 10 258,-2-10 258,4 14 129,-3 0 258,5 12-387,-3 5 387,5 14-258,-6 8 129,5 14-387,-6 1-129,1 5-387,-2-5 258,0-3-258,-4-11-129,1-8 129,-1-14-258,1-14-258,3-18-3741,0 0-387,0-23 0,1-15-645</inkml:trace>
  <inkml:trace contextRef="#ctx0" brushRef="#br0" timeOffset="936">562 920 903,'-14'12'3096,"14"4"129,0-16-258,1 14-2064,4-2-387,1 0 0,0 0 0,1-2-129,-7-10-129,16 11-516,-6-11-258,1-4-645,-1-6 129,1-7 0,0-2 516,0-3 516,-1 2 645,-3 0 645,0 6 129,-4 1 258,-3 13 129,0 0-258,0 0-516,6 26-387,-4 8-387,-2 11 129,0 14-129,-2 8 387,2 11 0,-3 0-129,3 1 129,-3-7-258,3-4 258,1-15-258,7-6 129,2-18-258,7-7 258,1-15-387,3-7-129,5-10-1161,-6-12-2709,1-16-387,2-8-516,-7-13-516</inkml:trace>
  <inkml:trace contextRef="#ctx0" brushRef="#br0" timeOffset="1357">661 1222 6321,'-74'44'4902,"50"-26"-258,5-11-387,19-7-2451,5-2-645,16-14-516,15-5-516,12-4-1161,2-8-1419,5-7-1806,8 5-129,-5-5-516,-4 9-129</inkml:trace>
  <inkml:trace contextRef="#ctx0" brushRef="#br0" timeOffset="1529">1074 967 1290,'0'0'3741,"0"0"0,-2 20 0,0-3-1548,0 7-387,2 13-516,-4 7 0,3 12-387,-3 0-258,3 7 0,-2-5-129,3-1-129,0-11 0,0-5 258,6-19-387,7-6 129,4-16-129,5-7 0,3-19 0,3-8-129,2-2-129,-3-4-129,-2 8-258,-6 2 129,-1 15 0,-6 12 129,-3 11 0,-4 16 0,0 3 129,0 4 258,0-8 258,6 4 258,1-17-129,10-7 129,0-15-129,8-13 129,-1-21-258,6-8-129,-1-14-258,-2-3 0,-9-1-129,-6 2 0,-8 9-129,-9 10 0,-11 16-258,-17 12-387,-5 15-3870,-15 9-129,-4 8 0,-3 7-516</inkml:trace>
  <inkml:trace contextRef="#ctx0" brushRef="#br0" timeOffset="2215">276 36 6063,'-16'-23'4902,"16"23"-645,-7-17 258,7 17-2580,9-8-516,-9 8-645,23 11-387,-7 7-258,1 11-258,3 11 0,-2 12-129,-2 16 129,-4 13 129,-4 10 0,-4 4 0,-4 3 0,0 2 0,0-5 129,-2-2 0,1-10 0,1-7-129,0-12 129,1-11-645,6-1-1935,3-11-1677,-10-16-387,3-9-129,-3-16-516</inkml:trace>
  <inkml:trace contextRef="#ctx0" brushRef="#br0" timeOffset="2527">136 953 11610,'-14'0'4773,"14"-15"-258,19 3-258,17-12-5418,4-2-2838,15 4-645,-2-7-258,9 4-516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6:02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1869 1794 5289,'-50'-40'4386,"23"20"-258,-11-12 129,-2-3-1806,0 0-516,-10-17-516,3 2 0,-8-15-258,3 2-258,-6-14-258,1 1-129,-7-11-258,-2-4-129,-10-4 0,-3 3 0,-3-3-129,-1 4 129,-5 1-129,1 3 129,-1 4-129,4 9 0,7 4 0,4 5 0,4 6 0,7 8-129,5 8 129,8 9 129,6 11-129,8 9-129,8 10 0,4 4-387,9 11-258,-3 0-903,11 13-2967,2 7 0,2 2-387,2 5-129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51:59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1235 217 129,'-20'-22'1419,"0"0"-387,11 15 258,-5-6-387,1 6-258,-5-3 0,-1 5-387,-6 0 129,-3 4-387,-5 1 0,-6 0 0,-1 6 0,-8 2 0,-1 4 258,-4-2 129,-1 4 129,-2-1-129,-3 2 258,0 0-129,-1 3 387,3 1-129,2 2 129,4 1-258,4 5 129,0 3 0,8 6-129,2 2 129,7 5-258,1 5 258,4 4-129,-1 8-129,6 2 129,3 2-129,3 0 0,2 2-129,6-2 0,2-3-129,4 2 0,3-6-129,7 1 0,5 3 0,6 1 129,6 7-129,7 1 0,7 1 0,7 0 0,10-3 129,9-4 0,9-4-129,8-6 258,8-12-258,6-7 0,5-12 0,1-5-129,-5-11 0,-5-6 0,-6-7-129,-7-13 258,-6-10-258,-9-9 129,-5-11 0,-4-17-129,-2-11 129,-3-11 0,-2-8 0,-3-8 0,-7-9 0,-5-5 0,-11-2 129,-7 8-129,-14 2 129,-8 8 129,-22 0-258,-19 6 129,-20 6-129,-20 10 129,-22 6-129,-20 4-129,-14 10-258,-17 4-1032,-10 14-2580,4 19-387,-6 0-129,15 19-516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7:27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420 203 11610,'-3'-57'4773,"3"34"-387,0 0 129,1 3-4128,5 9-129,-6 11-258,9 0-129,-3 18 0,-2 16 0,3 18-129,-1 22 129,2 23 0,0 18 258,-2 19 129,-1 13-129,-4 16-129,0 7 258,-1 1 0,-2-6 0,-4-4 0,-2-4 0,0-14-129,0-13 129,0-25-258,2-15 0,2-16-645,-4-21-645,7-21-2709,-2-13-387,-10-19-258,4-14-387</inkml:trace>
  <inkml:trace contextRef="#ctx0" brushRef="#br0" timeOffset="343">0 1662 11997,'0'0'4515,"15"12"-129,13 12-129,2 5-3870,7 8-258,3 10 0,5 11-129,0 2-516,3 0-3225,-3 7-516,-10-20-258,3-4-129</inkml:trace>
  <inkml:trace contextRef="#ctx0" brushRef="#br0" timeOffset="514">618 1961 13287,'0'101'4773,"-12"-31"-387,-15 2 0,-3 4-4515,-5 1-387,5-11-3870,2-8 0,-5-27-516,14-15-258</inkml:trace>
  <inkml:trace contextRef="#ctx0" brushRef="#br0" timeOffset="764">1272 118 5289,'42'-9'4257,"-17"12"-516,-13 1 0,10 10-2064,-7 9-1290,0 9 258,2 14 0,-4 15 258,2 18-129,-7 14 387,2 15-258,-6 14 0,1 22-258,-5 10-129,3 7 0,-3-3 0,0-1-129,0-5 0,0-4 0,0-15-129,1-18 129,0-20-258,1-15-129,1-17-387,-2-20-129,6-13-1806,-7-30-2322,0-6 129,-2-31-516,-12-19-387</inkml:trace>
  <inkml:trace contextRef="#ctx0" brushRef="#br0" timeOffset="1060">1247 1845 8514,'-35'5'4773,"29"14"0,13 13-129,9 12-2193,6-2-1032,9 12-516,-1 0-258,7 3-387,4-2-1161,-9-13-2838,1-18-774,2-17-258,-6-26-387</inkml:trace>
  <inkml:trace contextRef="#ctx0" brushRef="#br0" timeOffset="1216">1719 1913 9159,'17'52'5031,"-17"16"-258,-11 9-258,-4-1-1806,-3 13-1419,-7-9-516,3-6-903,9-15-2451,1-13-2064,-2-26-129,14-20-258,-10-11-516</inkml:trace>
  <inkml:trace contextRef="#ctx0" brushRef="#br0" timeOffset="1513">2445 0 5418,'38'61'4386,"-22"-12"129,-11 3-387,-1 18-2709,6 24 0,-8 8-129,5 14 0,-7 3 0,2 16-258,-2 5-387,0 7 0,-1-11 0,0-5-129,-3-10-129,2-8-129,0-9-129,0-17-387,2-12-903,-1-22-2451,1-19-1032,2-10 0,-2-24-645,0 0 129</inkml:trace>
  <inkml:trace contextRef="#ctx0" brushRef="#br0" timeOffset="1872">2224 1529 10965,'35'-7'4773,"-6"29"-129,-6 13-129,4 13-3741,3 19-129,-3 9-129,2 12 129,-7-1-258,-3-5-129,-1-4-903,-6-10-2967,-1-21-774,6-12-258,-6-33-258</inkml:trace>
  <inkml:trace contextRef="#ctx0" brushRef="#br0" timeOffset="2059">2752 1640 12384,'1'52'4902,"-19"5"-387,-10 16 129,2-2-4128,-14 3-516,0 3-4128,-3-26-258,12-15 0,-6-36-645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7:30.2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1581 3498 11610,'10'-45'4257,"0"33"-387,-7-3-129,-3 15-3870,13 0-387,-3 12 258,-2 15 0,3 20 0,-1 22 387,-2 23-129,-2 15 387,-2 13-129,1 12 129,-3 5 0,1 1-129,-1-11-645,-2-21-1935,-4-24-1677,4-13-387,-5-36-129,5-18-387</inkml:trace>
  <inkml:trace contextRef="#ctx0" brushRef="#br0" timeOffset="280">1528 3305 9417,'24'-146'4128,"8"99"-258,-4 4-387,8 27-3483,3 21-129,1 30-129,-9 25 129,-10 18 0,-14 17 129,-9 9 129,-14 3 0,-9-8 129,-5-8-129,-5-15-645,0-13-2967,-1-30-516,18-14 129,2-30-516</inkml:trace>
  <inkml:trace contextRef="#ctx0" brushRef="#br0" timeOffset="530">2118 4238 6321,'28'5'4515,"-18"-19"-258,7-11 0,-3-10-2580,-3-13-516,4 0-129,-8-2-129,3 6-129,-7 6-387,-2 12-387,-1 26-129,-13 0-129,0 25 0,-7 17-129,1 7 129,-5 8 129,3 2 129,1 0-129,5-7 258,6-7 129,6-12-129,4-11-129,13-11 129,4-12-645,9-15 129,-2-11 129,2-1-129,-3-2 258,-2 3-258,-6 5 387,-5 9 0,-11 13 516,0 0 129,9 24-129,-9-8 129,2 5 0,-2-6 129,9 0 0,0-12-129,8-3 0,1-16-258,6-13-129,0-21-258,0-25-258,3-19-258,-7-19 129,-2-8 0,-9-4 258,-5 5 129,-4 10 0,-5 19 129,-4 24 129,-4 22 0,0 22-129,-2 22-129,2 11-129,3 18 0,1 13 0,5 13 129,4 14 0,0 16 129,6 12 0,2 6-129,3 4 129,-2-2-129,2-4 0,0-7 129,-2-9-129,1-16 0,2-14-129,4-13 129,1-11-258,5-12 0,1-14 0,2-5-129,1-17 129,-3-3-129,-2-6 258,-2 0 0,-4 0 129,-5 5 0,-1 5 258,-4 6-387,-5 11 129,11-6 0,-11 6 0,13 0 0,-3 3-129,2-1 387,1 0-258,3-2 258,1 0-129,-2-9 129,3-6-129,-2-2 0,1 0-129,-2 2-387,-3 0 129,2 8-129,-3 5 0,-1 6 129,-2 9 0,0 7-129,-1 1 129,1-2 516,-1 1 0,1-7 0,5-5 129,2-8-129,8-2 129,0-13-129,8-6 0,-3-4-129,3 1-258,-4 0 0,1 3-129,-7 10 0,-2 4 0,-5 7 129,-2 9 0,-2 9 0,-2 1 129,2 1 258,0 2 0,-1-5 0,1-1 129,1-8-129,2-3 0,3-5-258,3-6-258,-19 6-903,51-29-3096,-51 29 258,33-57-774,-26 22 0</inkml:trace>
  <inkml:trace contextRef="#ctx0" brushRef="#br0" timeOffset="1669">2621 3809 12384,'-162'-8'4644,"103"-1"-129,28 0-129,30-3-3999,27 0-1419,28 1-3225,23-13 0,28 2-387,9-11-258</inkml:trace>
  <inkml:trace contextRef="#ctx0" brushRef="#br0" timeOffset="156998">391 681 2838,'-35'-141'3354,"14"59"258,10 12 258,-1-5-1548,2 4-516,4 10-129,-3 4-258,6 12-129,-3 6 129,6 15-645,-2 7-258,2 17-516,0 0-129,4 24-258,2 20 129,-1 14 129,4 20 0,-1 22 258,2 25 0,2 21 0,-3 14 0,-1 14 129,-2 14-129,-2 3 0,-2 2 0,-2-6-129,-1-8 129,-3-12-129,-1-13 129,0-16 0,3-26-129,-1-18 0,3-15-258,-1-22-645,1-28-2967,6-17-387,-3-38-129,9-26-387</inkml:trace>
  <inkml:trace contextRef="#ctx0" brushRef="#br0" timeOffset="157419">779 418 10191,'50'-79'4257,"-28"55"-516,-14-1-129,-8 25-3870,17-7 0,-5 13 0,-2 15 0,3 14 258,-1 14 0,1 18 258,2 25 129,-2 17 0,0 15 0,-4 15 0,2 13 129,-3 10-258,0 2 0,-2-5 0,1-6-129,-1-8 129,1-3-129,-2-9 258,1-8-129,-1-15 0,0-11-129,0-9-387,-3-15-1419,-2-18-2193,0-9-516,-6-29 129,-2-9-903</inkml:trace>
  <inkml:trace contextRef="#ctx0" brushRef="#br0" timeOffset="157825">-3 2094 10191,'-4'-14'3999,"13"14"-258,-9 0-258,17 3-3225,5 21-129,4 17-129,2 14 0,1 12 258,3 6 0,-5 5 0,0 1-129,-3-3-1032,-1-7-2838,-9-30-129,9-10-387,-13-29-258</inkml:trace>
  <inkml:trace contextRef="#ctx0" brushRef="#br0" timeOffset="157997">360 2404 6966,'-12'-4'4644,"3"39"-387,-11 16-129,3 14-1935,-4 9-774,-4-8-645,2 0-774,7-14-1806,6-12-1935,3-28-516,12-12-129,6-31-645</inkml:trace>
  <inkml:trace contextRef="#ctx0" brushRef="#br0" timeOffset="158199">704 2038 5289,'22'116'4386,"-17"-61"-258,8 9-129,-7-3-1935,-1 1-1161,8 6 0,-2-4-258,7-2-129,-2-11-129,4-5-903,-1-20-2967,7 0-645,-9-25 129,8-2-774</inkml:trace>
  <inkml:trace contextRef="#ctx0" brushRef="#br0" timeOffset="158387">1044 2257 7482,'11'24'4515,"-11"21"-387,0 21 0,-10 7-1548,0-8-1935,2 9-129,-1-3-903,2-6-3354,-3-33-129,9-9-387,-9-27-258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50:08.8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12 468 8772,'13'-67'4128,"-4"52"-129,-7 1-258,8 10-2193,-2 15-1677,3 23-129,-1 14-258,2 23 387,1 16 0,-3 13 258,0 9 0,-3 6 258,-1 2-129,-3-4 129,1-8-129,1-9-1161,-2-15-2322,-3-27-516,5-12-258,-5-42-645</inkml:trace>
  <inkml:trace contextRef="#ctx0" brushRef="#br0" timeOffset="250">0 482 11094,'0'-118'4644,"6"74"-387,3-1-258,4 13-3354,4 9-645,4 17-258,-1 11 0,0 23 0,-6 17 0,-3 14 258,-6 12-129,-3 6 129,-2 3-258,-1-2-1806,-5-5-1806,-11-25-387,11-10-258,-2-28-129</inkml:trace>
  <inkml:trace contextRef="#ctx0" brushRef="#br0" timeOffset="546">635 977 2322,'6'-100'3096,"-6"37"516,0 8-1548,0 5-516,0 4-129,-1 15-516,-2 12-129,3 19-129,-15 13-258,3 17-516,1 19 0,-3 6-258,2 10 387,-1 2 0,2 1 258,6-5 129,3-11-129,2-7 258,7-19 129,7-9 0,1-17-258,7-9 0,-2-14 129,3-3-258,-4 2 0,-2-1-387,-3 9 258,-2 4-129,-12 12 129,14 6-129,-11 9 258,0 4 129,0-9 129,7 2 387,-10-12-129,22-25-129,-10-18 129,4-14-129,-3-23-387,1-19 0,-2-22-387,-2-15 129,-5 3 129,-5 16 129,-2 15-129,-6 16-129,-3 25 129,-2 31-129,-3 32 0,-1 35-129,3 16-258,1 12 129,5 10 0,2 9 129,6 5 258,2 1 129,7-5 0,7-1 129,1-5-129,4-7-129,0-8 0,0-9-129,0-11-129,-2-12-129,4-10 0,-4-13 129,2-7-129,-2-3 0,-1-7 129,-2-3 0,-1 0 129,-2 0 0,-1 1 129,-1 0-129,1 1 129,3-3-129,-1-3 129,6-5 0,-2-4 0,3-5 0,-1-1 0,1 0-129,-2 3-129,-4 3 0,-1 9 0,-3 7 0,-1 8-129,-10 0 129,15 25 0,-11-8 0,1 3 129,3-1 129,0-6 129,3-6 0,-1-7 129,7-9 0,-3-9 129,6-1-129,-4-2-129,1 1-129,-2 5 0,0 4-129,-3 11-258,-3 1 129,-1 15-129,-1 1 129,1 4 0,-1 0 258,1-2 129,3-3 0,-2-7 0,5-6 0,1-5 0,2-10 0,1-9 0,-2 0-129,0-2-129,-4-1-258,2 5-387,-8-2-1935,-6 9-2064,0 12 129,-3-12-516,3 12-387</inkml:trace>
  <inkml:trace contextRef="#ctx0" brushRef="#br0" timeOffset="1591">955 565 13029,'-113'-1'4902,"91"0"-774,17-10 258,24-2-4644,20-1-2838,18-7-1161,16 1-516,0-10 0,7 6-516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44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0 131 3354,'4'-35'3354,"22"18"-258,-3-11 0,21 6-1806,1 6-1161,8 7-129,10 8-258,6 7 0,7 11 129,5 12 129,8 3-129,3 8 0,5-5 129,8 2 0,4-10 0,6-5 129,3-14-129,1-8 0,2-14 129,9-11 0,3-1-129,2-6 258,4 8-258,4 2 129,4 13 0,1 9-129,4 8 129,5 17 0,6 4 0,7 5-258,7-6-1161,0-11-1032,15-4-258,1-18-258,14-10 258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44.3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0 784 1032,'448'-60'2451,"-229"50"-258,-12 5 387,1 11 0,-14 6-774,0 2-129,4-3-774,-4-7 0,4-4-387,9-9-258,6-15 0,6-11-129,7-12 0,3-8-129,0-7 129,-1 6-129,-6 2 0,-7 15 0,-2 11 258,-16 15 0,-3 13 387,-5 15-258,-6 8 129,0-2 0,5-4 129,-5-13-129,2-5-129,4-24 0,-2-10-258,-10-14-129,-6-9-258,-11-1-129,-17 0 0,-15 7-258,-22 9 0,-24 19-387,-23 17-2580,-24 7-258,-13 18 258,-30 7-645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46:45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1785 2451,'146'-17'3225,"-62"13"387,13-3-3225,13 6-129,15 1 0,11 1 0,8 1 129,4 1-129,9-3 0,5-10 0,5-3 129,3-3-129,3 2 129,-2 6-129,-1 5 258,6 3-258,-2 16 129,-3 10-129,1 6 0,2 3 0,0-5-129,2-5 0,4-13-129,6-12 129,-3-25 0,4-18 129,6-24-129,2-17 0,46-2 0,-30-9 0,-4 18 387,0 5 0,1 27 0,5 15 129,-5 30 129,7 14 0,-47 17-129,42 11-129,5-4-645,-1-9-645,13-13-645,0-16-516,49-20 129,-36-31-129,13-15 129,1-25 258,4-6 774,3-12 1161,-11 11 1290,-4 8 387,-56 17 258,31 24 0,-21 17 0,-3 26-258,-12 6-129,0 21-516,-8-7-774,10 0-129,0-13-129,2-8 0,8-20-258,2-19-129,-5-15 129,-2-18-387,-3-4-129,-8-7 129,-12 9 0,-13 5 129,-29 16-129,-17 15 387,-25 19-387,-15 18-516,-31 12-3225,-23 21-129,-26-7-645,-20 7-258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58:55.0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315 367 13416,'-27'-34'4257,"27"19"-387,0-8-129,12 5-3612,6-3-516,7 7-387,4-4 0,10 5 0,2-3 258,11 6 0,4-1 129,11 0 258,8 3 129,10 1 0,8 1 0,14 0 129,12-1-129,9 0 129,9 0-129,12-2 0,7 0 0,7-1 0,6-2 0,4 2 0,-1 0 129,-2-1 0,-3 6 0,-6-2 129,-8 3-129,-8 1 0,-9 2 0,-14-2 0,-5 2 0,-6-2 0,-10 2 129,-13-3 129,-6 3-129,-12-2 129,-4 3 129,-11-2-129,-6 2-129,-13 0 0,-2 5 0,-7 0-258,-4 3 129,-4 2-129,-2 1 0,-4 4 0,0 1 0,-1 3 129,1 1-129,1 4 0,1 4 129,2 2-129,0 1 0,0 2 0,-1 5 129,1-1-129,-3 6 258,-1-1-258,-2 3 129,-3-1 0,-1 7-129,-1 1 258,-1 3-258,0 5 0,-1 4-129,-1 3 258,0 0-129,-2 2-129,-1 0 258,0-2-129,0-3 0,-2-2 0,-4-1 0,-1-2 0,0 2-129,-2 1 258,1 1-129,-2 1-129,0 0 258,-2-2-129,-1-1 129,-1-5-129,1-5 129,-2-6-129,2-5 129,-1-6 129,3-5-129,1-6 0,2-5 0,1-4 129,1-4 0,6-10 129,-10 9-258,0-9 129,0 0 0,-5 0-129,-5-2 129,-7-2-387,-8-1 258,-12 0-258,-13 1 129,-13 2 0,-11 0-129,-12 2 129,-14 0-129,-15 3 258,-9 2-129,-7 3 0,-6 3 0,-5 0 0,-4 2-129,-3 2 129,2 0 0,2 1 0,4-2 129,5 1-258,11-2 258,6-3-129,7-2 0,7-1 129,11-2-129,10-3 0,9 0 0,5-2 129,8 0-129,10 0 0,9-2 129,6-4-129,6-2 0,5-1 129,2 0-129,2-4 129,1 1-129,1-1 129,-1-1-129,1 2 0,0-2 0,0 0-129,0 2 129,0-2-129,1-1 0,-3-1 0,0-1 129,-2-5-129,-1-4 129,-4-6 0,-1-7 0,-4-10 129,-1-12-129,0-9 129,0-9-129,1-8 129,4-7 0,2-7 0,6-6 0,6-4 0,6 2 0,7 2-129,6 2 0,6 3 129,2 3-129,8 9 0,5 9 129,3 11-258,0 3 0,7 17-645,-5 3-3354,8 7-516,1 8 0,0 4-516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59:14.1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236 403 2322,'-24'-6'3096,"24"6"0,-21-8-1290,10 4-774,1 0-258,0-1-258,1 0-258,-1-1 129,10 6-129,-16-11 0,16 11 516,-11-12 0,11 12 258,0 0 0,0 0 258,-7-13-129,7 13 0,9 0-258,8 0-129,5-1-129,11 1-129,10-3-387,10-2 0,8-1 0,8-1-129,10-2 0,7-4 0,9 1 0,2-2 0,3-1-129,2 0 129,5 1 0,3-1-129,3 1 258,-1 3-129,-1 0 0,-2 2 0,4-1 0,1 2 0,0 0 0,-3 0 0,-4-1 0,-2-1 0,0 0 0,-1 0 0,-3 0 0,-5 2 0,-3-1 0,-4 1 0,-4 1 0,-4 1 129,-5 0-129,-9 2 0,-6-1 129,-8 2-129,-7-2 258,-8 1 0,-8 1 0,-5 2 0,-8-3 0,-4 3 129,-13 1 0,12-2-129,-12 2 0,0 0 0,0 0 0,0 0-129,0 0 0,0 0 0,0 0 0,0 0 0,0 0 0,0 0-129,0 0 0,0 0-129,0 0-258,0 0-387,0 0-1548,12 6-2322,-12-6-129,10 5-129,-10-5-516</inkml:trace>
  <inkml:trace contextRef="#ctx0" brushRef="#br0" timeOffset="998">-10 742 4386,'-13'-7'3612,"13"7"-387,0 0 0,6-6-1935,7 6-645,3 0-645,4 6-387,5 2 258,6 2 0,7 3 129,6 0 0,9 1 0,8 0 129,8-2-129,9-1 129,12-2-129,13-4 129,10-4 129,7-1-129,16-2-129,9-5 129,11-4 0,6 2 0,7-2-129,2 2 0,-2-3 0,4 3 129,-2-2-129,-4 3 129,-3-1 129,-4 2 0,-4 0 129,-6 2 0,-7-1 258,-7 4-129,-18 0-129,-6 2 0,-15 0 0,-10 2-129,-13 3-129,-11 2 129,-10 1-129,-9 0 0,-6 4-1290,-3 1-2451,-18-11-516,4 5 258,-21-7-645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5:58:54.0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21 101 7353,'-18'-16'4257,"18"16"-258,-4-12-774,4 12-1548,8-14-258,3 8-516,7 5 0,5-1-516,7 2-129,5 6 129,7 1-258,5 2 129,7-1-129,4-2 129,7 0-258,3-5 258,5-1-129,2 0 0,2-6 129,-3-3-129,-1-2 129,-5 0-387,-9 2 129,-9 1 0,-11-2-129,-9 4-129,-9-1-258,-3 7-774,-9-4-1032,-9 4-1548,17-6-645,-17 6 129,13-6-387</inkml:trace>
  <inkml:trace contextRef="#ctx0" brushRef="#br0" timeOffset="468">519 25 2322,'21'-13'2838,"-21"13"774,9 0-258,-9 0-1419,0 10-645,0 8 129,0-2-258,-1 13 258,-3 2-258,4 17-129,-6 7-258,5 17 129,-5 10-387,2 12 129,-2 8-129,1 7-129,0 3-129,-1 0-129,0-4 0,2-5-129,0-16 0,1-8 129,2-14-129,0-10 129,1-15 0,0-9 0,0-14 129,0-5 129,0-12 0,0 0 0,0 0 129,0 0 0,0 0-129,0 0-258,0-14-129,0-4-774,0-1-3354,0-1-516,-7-4-129,1 0-387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6:02.7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1868 7740,'-27'25'3870,"13"-22"-129,14-3-645,-11 12-1548,11-12-516,0 0-129,-10 0-129,10 0 129,0-9-387,2-4 129,0-10-258,4-7 0,0-13-258,3-12 129,0-19 0,4-12 0,0-18 0,2-10 0,3-12-129,1-10 0,1-5 129,4 1-258,-2 7 0,2 10 129,-1 10-258,-1 9 0,-3 15 129,-1 17-129,-6 14 0,-1 13 129,-5 11 129,-3 9-258,-2 11-129,-1 3-129,0 11-774,-11 3-2322,1 1-903,3 9-387,-6-5 0,2 6-645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0:53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-2 122 903,'8'-22'2967,"-8"4"387,0 18-903,8-22-387,-4 12-516,0-2-129,-4 12-258,5-17-129,-5 17-516,3-11-129,-3 11-258,0 0-129,0 0-129,0 0 0,0 0 0,0 0 0,0 0-129,0 0 129,0 0 0,0 0 0,0 0 129,0 0 0,0 0 0,0 0 129,0 0 0,0 0 0,0 0 129,0 0-129,0 0 0,0 0 0,0 0 0,0 0 0,0 0-129,0 0 0,0 0 0,0 0 0,0 0 0,0 0 0,0 0 0,0 0-129,0 0 129,0 0-129,0 0 129,0 0 0,0 0 0,0 0-129,0 0 129,0 0 129,0 0 129,13 0 129,0 0 129,6 0-129,7 1 0,8 1 129,7 0-129,6 2-129,1-2 0,3 3-258,-2-1 129,-4 2-258,-7 1 129,-5 1-129,-8 1-129,-6 0 0,-6 2 0,-5 3 0,-6 0 129,-2 5-129,-9 2 129,-5 2 129,-5 2 129,-4 5-129,-6 1 129,-6 3-129,-2 4 129,-4 1-129,-2 6 129,0 1-129,0 3 129,2-3 0,4-1 0,6-5 129,5-5-516,7-7-645,3-11-2709,13 4-129,3-21-129,0 0-516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0:54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63 150 1548,'0'0'3096,"0"0"516,-3-12-516,3 12-129,0 0-903,0 0-774,0 0-645,0 0-516,0 0-258,1 14-129,0 3 0,-1 14 0,0 10 258,0 9 0,0 10 387,-3 4 129,0 7 129,-3-4-129,0 2 0,0-9 129,-1-3-258,-2-6 129,2-5-129,0-3-258,0-10-645,3-7-3096,4 2-129,0-28-387,0 11-516</inkml:trace>
  <inkml:trace contextRef="#ctx0" brushRef="#br0" timeOffset="359">289 438 3999,'22'-30'3741,"-20"11"-258,7 13 129,-9 6-2451,1-17 0,-1 17-387,0 0 129,0 0-387,0 0-258,0 0-258,0 7-258,-1 11-258,-2 8-129,-3 4 129,0 7 258,-1 9 0,0 1 258,-1 2-129,0-1 258,3-2-129,3-3 387,2-5 0,5-5 129,8-5 258,3-10 0,10-7 129,0-11-129,8-7 0,-4-17 129,6-7-258,-8-13-387,2-5 387,-12-7-516,-3 0 258,-10-2-258,-5 6 258,-6 5-387,-11 7 129,-7 10 0,-6 8-129,-1 9-258,-4 4-387,8 9-1032,-3 11-2193,5-3-516,14 7-129,11-15-516</inkml:trace>
  <inkml:trace contextRef="#ctx0" brushRef="#br0" timeOffset="827">684 267 7998,'23'-14'3999,"-23"14"-258,9-5-129,-9 5-2580,7 10-774,-2 9-129,0 11-129,1 9 0,-2 8 129,3 12 0,-1 3 129,-1 9-129,-3-4 258,0 2-258,-2-5 258,0-4 0,0-8 129,0-6-516,0-8-645,-1-9-1935,0-18-1290,1-11-258,0 0-516,9-24-258</inkml:trace>
  <inkml:trace contextRef="#ctx0" brushRef="#br0" timeOffset="1233">1044 355 258,'0'0'2322,"0"0"-258,0 0-903,0-12 516,0 12-258,0 0 0,0 0 0,0 0-258,0 0 0,-4 12-387,-5 0 129,-2 12 0,-6-1-258,-2 11 0,-6-2 129,2 6 129,-2-4-129,5 4 0,2-11 0,8 1 0,2-11 0,8 2-387,5-9 129,6 0-258,1-3-258,-1-5-516,5 3-903,-16-5-1548,13 0-1548,-4 0 258,-9-11-645,0 11 387</inkml:trace>
  <inkml:trace contextRef="#ctx0" brushRef="#br0" timeOffset="1966">758 180 9159,'4'-35'3741,"-4"35"0,1-15-387,-1 15-3096,11 16-258,-2 17-258,3 13 129,4 11 0,0 11 258,2 10 129,-2 8 0,-2 0 129,-3 0-129,-6-9 129,-3-8-258,-2-11 258,-3-9-129,-6-15 645,7-6 0,-9-22 129,11-6-129,-20-27-129,8-10 129,-5-24-129,5-7-129,-4-18-387,5-9-258,2 0 0,5 9 0,4 11-387,0 7-903,13 19-3225,4 21-129,3 16-258,3 13-258</inkml:trace>
  <inkml:trace contextRef="#ctx0" brushRef="#br0" timeOffset="2371">1260 237 10449,'8'-25'3999,"-8"25"-387,0 0-258,0 0-3225,10 30-387,-1 12-129,-1 6 0,2 13 258,0 8 258,1 6 129,-1 5 129,-2-4 0,-1-3 0,-4-3-129,-3-10-903,1-11-2193,2-4-1032,-6-27-129,3-18-645</inkml:trace>
  <inkml:trace contextRef="#ctx0" brushRef="#br0" timeOffset="2605">1570 251 6966,'26'-26'3870,"-26"26"-258,0 24 0,-10 8-2193,-4 7-1161,2 10 0,-2 3 129,3 11 0,-2-1 129,9 3 0,3-11 129,7-2 129,10-12-129,11-6-129,4-13 129,9-9-903,6-12-2451,6-9-1290,-6-22-258,4-8-258,-8-18-258</inkml:trace>
  <inkml:trace contextRef="#ctx0" brushRef="#br0" timeOffset="2824">2061 270 6321,'14'-11'3999,"-10"26"0,-6 18 0,-11 12-2580,6 17-387,-7 5 0,5 15 258,-8-3-258,6 10 0,-3-9-258,5-3-516,2-6-645,-1-12-2193,3-13-1419,5-7-516,-1-23-258,1-16-387</inkml:trace>
  <inkml:trace contextRef="#ctx0" brushRef="#br0" timeOffset="3058">2030 359 13416,'18'-117'4773,"-3"66"-387,1-1 129,9 3-3870,5 14-387,2 6-387,-3 8-129,0 16-129,-9 9 129,-8 27-129,-12 16 129,-15 17-129,-12 7 258,-5 6-129,-4-2 0,0 0-1161,2-8-2709,3-23 0,21-10-387,8-24-387</inkml:trace>
  <inkml:trace contextRef="#ctx0" brushRef="#br0" timeOffset="3323">2728 487 11868,'1'-24'4257,"-3"1"0,0 1 0,1-6-3741,-4-3-258,3 2-258,0 6-129,-3 0-129,5 23-129,-15-10-129,2 22 129,-7 15-129,-4 15 0,-7 7 129,-3 8 129,-2 5 0,3-1 258,3-3-129,6-9 387,10-6-129,10-14 258,11-9-129,16-16 258,15-4-129,13-16 0,16-4 516,1-7-387,6 5 258,-7 1-258,-4 13 0,-15 8 129,-8 15-129,-19 11 0,-14 10-258,-7 4 0,-6 1-258,-3-2 0,-3-7-774,2-4-3741,8-5-129,2-23-387,0 0-258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21.1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82 234 2580,'12'0'2967,"-12"0"516,0 0-387,5 9-1935,-3 12-258,-2 9-258,3 12 129,-3 18 129,1 12-258,-1 11 0,0 5-129,-3 8 0,-1 2-387,0 2-258,-1-7-1677,-3-17-1677,9-3-258,-1-30-387,4-5 258</inkml:trace>
  <inkml:trace contextRef="#ctx0" brushRef="#br0" timeOffset="265">28 392 6321,'-19'-81'4386,"10"36"-387,9 8 0,0-1-2838,5-4-258,11 2-258,1 4-129,7 4-258,0 9-258,4 8 0,1 14-129,-2 7-129,-3 18 0,-4 12-129,-5 14 129,-9 11 129,-6 8 0,-7 4 129,-11 3 0,-4-3 0,-4-5-129,-4-10-258,5-8-1032,8-9-2451,-2-25 129,16-3-387,2-19-258</inkml:trace>
  <inkml:trace contextRef="#ctx0" brushRef="#br0" timeOffset="671">399 915 4902,'9'18'3483,"-9"-7"0,10 13-387,-5 8-2193,-3 10 129,2 13-258,-4 9 0,0 7 129,0 3-258,-1-1-129,-5-4-258,2-6-258,2-11-1161,1-6-2322,-6-29-387,7-17-129,0 0-258</inkml:trace>
  <inkml:trace contextRef="#ctx0" brushRef="#br0" timeOffset="889">374 991 8514,'-9'-60'4257,"9"34"0,-2-9-258,5 6-2967,5 1-387,2 2-645,4 4 0,2 7-129,1 4-129,4 11 0,-2 6 129,2 16-129,-6 9 0,-1 11 129,-7 8-129,-5 6 258,-2 2 0,-7 1 0,-3-3 129,-3-2 0,4-9 129,1-6 129,8-8 129,6-6-129,11-4 129,7-5-516,4-3-645,5-2-1935,5 6-1419,-7-14-258,4 5-387,-10-11-258</inkml:trace>
  <inkml:trace contextRef="#ctx0" brushRef="#br0" timeOffset="1217">851 1054 10836,'4'-33'4257,"-4"33"0,0 0-387,0 0-3096,3 11-516,-2 17-258,2 9 129,-1 13-129,2 8 387,0 7-258,2 2 129,0 0-258,0-9-129,1-5-903,-3-13-1677,-1-18-1290,6-9-516,-8-22 0,4-19-645</inkml:trace>
  <inkml:trace contextRef="#ctx0" brushRef="#br0" timeOffset="1451">875 900 11997,'-9'1'4902,"9"-1"-516,0 0 129,11-7-3870,8-1-387,6-2-387,2-7-774,12 6-1935,1 0-1548,-5 1 0,-1 7-645,-11 2 258</inkml:trace>
  <inkml:trace contextRef="#ctx0" brushRef="#br0" timeOffset="1623">1000 1148 1806,'-39'59'4257,"23"-44"387,13-1-774,3-14-1290,10-15-1548,11-3-2193,3-12-1806,13 15-645,-9-6-774,5 18 129</inkml:trace>
  <inkml:trace contextRef="#ctx0" brushRef="#br0" timeOffset="1763">1059 1457 2322,'-48'106'4644,"27"-72"258,11-10-258,8-13-1419,2-11-1161,24-9-774,9-11-2709,11 5-1935,-5-12-516,6 8-1032,-5-4-129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00.7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0-1 2451,'0'0'3096,"0"0"129,0 0-1161,0 0-903,0 0-387,0 0-129,0 0 0,13 0-129,-4 6 0,6 2 0,5 5-129,7 4 258,10 1-258,7 6 0,6-1-129,4 3 0,2-2 0,0 2-129,-3-2 258,-1 0-258,-10-4-129,-4 1 129,-9-3-258,-7-1 0,-7-2 258,-5 1-129,-7 0 258,-3 1-258,-11 1 258,-6 5-129,-8 2 258,-6 4-129,-6 2 129,-4 5 0,-7 1 0,1 4 129,-3 1 0,3-1 0,2 0 0,5-2-129,4-6-129,9-4 0,4-8 129,9-2 0,2-10 0,12-9 129,-9 9 129,9-9 0,0 0-129,0 0 129,0 0-129,0 0-129,0 0-129,0 0 0,0 0-258,0 0 129,0 0-129,0 0 0,0 0 0,0 0 0,0 0-129,0 0 129,0 0 0,0 0-129,0 0 129,0 0 0,0 0 0,0 0-129,0 0 129,0 0 0,0 0 0,0 0 0,0 0 0,0 0 129,0 0-129,0 0 0,0 0 0,0 0 0,0 0 0,0 0 129,0 0-129,0 0 0,0 0 0,0 0 129,0 0-129,0 0 0,0 0 129,0 0-129,0 0 0,0 0 0,0 0 0,0 0 0,0 0 0,0 0 0,0 0 0,0 0 0,0 0 0,0 0 0,0 0 0,0 0-129,0 0 129,0 0 0,0 0 0,0 0 0,0 0 0,0 0 0,0 0 0,0 0 0,0 0 0,0 0 0,0 0 0,0 0 0,0 0 0,0 0 0,0 0 0,0 0-129,0 0 129,0 0 0,0 0 0,0 0-129,0 0 129,0 0 0,0 0 0,0 0 0,0 0 0,0 0 0,0 0 0,0 0 0,0 0 0,0 0 0,0 0 0,0 0 0,0 0-129,0 0 129,0 0 0,0 0 0,0 0 0,0 0 0,0 0 0,0 0 0,0 0 0,0 0 0,0 0 0,0 0 0,0 0 129,0 0-129,0 0 0,0 0 0,0 0 129,0 0-129,0 0 129,0 0-129,0 0 0,0 0 0,0 0 129,0 0-129,0 0 0,0 0-129,0 0 129,0 0-258,0 0-903,0 0-2580,0 0-903,0 0-387,-2-16-129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25.6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106 242 8514,'0'-19'4386,"3"2"0,-3 17-387,3-11-3096,-3 11-387,0 0 0,0 0-258,12 19-258,-5 20-129,-2 17 129,1 18 0,-5 13-129,1 20 258,-2 13 0,-4 9 0,-5-3 0,0-8-774,-4-13-2322,0-21-774,10-8-516,-9-37 0,12-16-516</inkml:trace>
  <inkml:trace contextRef="#ctx0" brushRef="#br0" timeOffset="265">0 291 11739,'9'-116'4644,"10"72"-645,-3 2 258,7 7-3870,6 8-258,2 10-129,1 8-258,1 13 0,-5 19-129,-3 19 258,-8 17-129,-6 15 129,-8 9 0,-5 5 129,-11 0 129,-6-5 0,-4-8 0,-2-16-129,0-14-645,3-23-3096,6-2-258,-3-20-258,19 0-258</inkml:trace>
  <inkml:trace contextRef="#ctx0" brushRef="#br0" timeOffset="593">662 746 6708,'33'-14'3999,"-28"-4"0,6 7-258,-6-5-2064,-5-1-774,0 2-258,-4 0-516,-3 4-129,-4 6 0,-3 5-258,0 9 129,-1 10-258,3 11 387,3 3-258,6 7 387,3 2-129,6 1 129,5-1 0,6 0-129,0-3 129,-3 1-129,-6-1 129,-7 3-129,-4-4 129,-13 0 0,-2-6 0,-8-5 0,0-9-129,-1-15-387,6-11-1032,5-23-1548,15-6-774,1-16 774,11-10 1419,15-1 645,-1 2 258,5 7 645,-6 13 1161,-2 16 2064,-13 11 645,-9 15-1032,0 22-903,-21 9-774,-4 13 0,-12 4 258,4 10-129,-9-2-645,5-2-387,2-1-2322,6-2-1935,-1-19-258,12-1-516,0-22-387</inkml:trace>
  <inkml:trace contextRef="#ctx0" brushRef="#br0" timeOffset="1154">988 1099 8514,'15'-38'3999,"-6"21"129,-9-7-516,0-1-2838,1 9-258,0-4 0,0 6-129,-1 3-387,0 11 0,-12-10-129,-1 10 0,-3 12-129,-4 6 0,-1 12 0,-2 1 129,3 6 0,1-2 129,5-1 0,8-5 129,6-5-129,7-13 129,10-8-258,6-3 129,4-6 0,1-1-129,-1 3-129,-2 4-129,-4 2 258,-6 8-129,-4 3 258,-4 3 258,-3-5 129,-4-11 129,13 0 0,-2-18-129,1-20 129,2-12-387,5-15-516,-1-15-516,7-12 516,-6-1 516,-1 4 129,-4 14 0,-4 10 0,-2 23 387,-8 21 387,0 27 387,-8 25-516,0 21-516,-2 8 0,4 14-129,-1 4 387,7 5-129,3-9 0,9-5 0,6-9-516,3-15-387,11-15-3870,0-11-387,-3-21-129,0-20-258</inkml:trace>
  <inkml:trace contextRef="#ctx0" brushRef="#br0" timeOffset="1700">1218 883 14190,'-71'32'5031,"50"-20"-258,21-12-129,6-16-3870,29-3-774,20-6-2709,11-6-1806,2-13-258,7 4-387,1-6-387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27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379 702 15093,'14'-15'5031,"-14"15"-387,9-17-129,-2 5-4386,-4 1-258,-1-2 0,0-1-129,-2 0 258,0 1-387,0 3 258,0 10-129,-21 0 0,2 18 129,-3 11 0,-2 14 0,-3 7-129,4 11 387,2 0-129,6-1 129,10-7 129,5-12 0,16-14 0,7-19-129,6-12 0,5-23-129,2-13-129,1-9 129,-1-2-258,-6 2 129,-8 4-258,-5 12 129,-6 13 0,-11 20 258,9-1-129,-8 13 0,0 7 129,6-1 0,6 0 258,5-6-129,10-10 0,3-7-129,6-17 0,4-14-645,-3-22 0,1-16-129,-6-20 129,-6-3 258,-12 2 129,-13 3 387,-8 12 0,-22 8 774,-13 25-258,-20 22 129,-10 25-129,-13 20-387,-2 21 0,-4 15 0,3 14-129,4 12 129,11 10 0,13 12-129,12 10 129,15 12-129,14 2 129,14-1 0,12 0 0,19-1-129,14-6 129,12-8-258,14-22 0,16-19-387,5-30-645,11-19-3612,-2-15 0,-5-20-258,1-19-258</inkml:trace>
  <inkml:trace contextRef="#ctx0" brushRef="#br0" timeOffset="749">1588 380 13545,'17'-46'4773,"-11"24"-258,4 11 0,-10 11-4386,17-7-258,-7 17-129,0 20 129,-3 12-129,-2 17 258,-5 16 129,0 18-129,-5 13 258,-5 7 0,-2-1 0,0-5-129,-3-14-903,6-16-3741,3-11 258,-5-34-387,6-22-387</inkml:trace>
  <inkml:trace contextRef="#ctx0" brushRef="#br0" timeOffset="999">1368 300 10707,'-49'-69'5031,"37"52"-258,9 0-129,17-5-2322,20 10-1806,11-4-258,19 0-258,14-2-258,6 0-129,6 2-387,-6-2-645,0 5-2709,-9 7-258,-15 1-645,-12 5-129</inkml:trace>
  <inkml:trace contextRef="#ctx0" brushRef="#br0" timeOffset="1264">2239 867 6837,'11'-62'4386,"-11"21"129,3 7-387,0 3-2709,-4-3-258,-1 10-258,-5 2-387,0 9-258,-3 8-129,-4 5-129,-2 10-129,-4 11 0,-1 10 0,-4 8 0,1 11 129,1 5 129,3 5-129,5 0 258,5-5-129,7-6 258,3-8-258,13-11 0,4-16-258,6-14-258,5-18-258,-1-16-258,4-3 258,-6-4 258,-2 1 0,-7 2 0,-3 9 258,-6 15 258,-7 14 387,0 11 129,-1 13-129,0 8-129,0 1 0,1 4 129,5-4 129,7-3-129,5-11-129,5-7-129,4-12-129,2-14-129,3-16-129,-1-11 0,0-8 0,-1-5 0,-5 2 258,-3 5-129,-5 6-129,-4 13 129,-1 13-129,-11 15 129,14 9-129,-9 13 0,-1 8-129,1 0 129,2 5 129,0-3 0,1-3 0,-2-9-258,4-8 129,1-11 129,2-4-129,1-14 0,2-8 129,0-1-129,-1-2 129,-1 5-129,-2 4 0,-2 9 0,-10 10 0,13 3 0,-9 15 0,-1 2 129,1 2 0,1-1 129,2-3 129,1-6 0,4-7 0,3-5 0,-1-12 258,4-7-387,0-11 129,3 1-258,-1-3 0,-3 4-129,-1 7-129,-5 8-129,1 13 0,-7 7 129,0 18 0,-5 5 0,0 7-129,0-2 645,0 1-258,0-8 258,0-8 129,0-20-129,12 6 129,-2-15 0,0-22 0,5-6-129,0-15 0,3-1 0,-2-2 0,-1 7 0,-4 5-129,0 9-129,-3 10 0,-8 24 0,15-6 0,-9 14-129,0 14 129,0 6-258,2 7 258,-2 6 0,-2 7 129,-3 3 0,-1 3-258,-7-3 258,-3-2-129,-3-7 129,0-6 0,0-6 129,2-12 129,11-18-129,-12 0 129,13-19 0,9-14-129,10-2 0,4-5-129,4 1-258,5 5 0,-1 6-258,0 18 129,-7 10 0,-6 13 0,-10 12 129,-7 12-129,-4 3 258,-11 3 0,-6-1 129,-5-6 0,-1-4 129,-4-11 0,-1-8 0,1-13-258,0-18-516,13-11-3870,3 0-129,5-9-516,8 4-258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49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0 127 4644,'12'-27'3870,"-3"22"0,-9-8-516,0 13-2322,0 0-516,0 0-258,9 5-129,-3 11-129,1 8 0,1 12 258,1 12 129,-1 11 0,1 11 0,-4 9 0,-2 9-129,-3 6 129,0 6-129,-3 2 129,-3-3-129,-2-8 129,0-8-645,3-13-2580,3-4-1032,-8-29-258,10-6-516</inkml:trace>
  <inkml:trace contextRef="#ctx0" brushRef="#br0" timeOffset="437">42 327 1935,'-14'-32'3870,"11"18"645,-7-12-258,9 3-1677,1 2-774,-2-10-516,4 8-129,3-8-258,8 5 0,1-3-387,5 6-258,3 2-129,1 5-129,2 8-258,0 6 129,1 5-129,-3 11-129,-2 11 0,-2 4 129,-4 9 129,-4 4 0,-4 9 0,-7 0 258,-1 1 0,-9 2 258,-6-7 0,-2-2 129,-6-11 0,1-3 129,-3-14-129,6-2 0,0-11-258,4-4-129,5 0-903,1 0-3096,10 0-516,0-9-516,0 9 0</inkml:trace>
  <inkml:trace contextRef="#ctx0" brushRef="#br0" timeOffset="1170">458 769 4257,'0'0'3612,"14"27"-129,-14-14 0,0 12-2322,4 9-516,0 13 0,3 8 258,-3 5-129,1 3 129,-2 0-387,2-2 129,-3-8-387,0-10-1161,-2-18-2709,9-1-516,-9-24 0,0 0-387</inkml:trace>
  <inkml:trace contextRef="#ctx0" brushRef="#br0" timeOffset="1404">433 923 5805,'-6'-39'4515,"6"23"-129,0-11-129,2-4-2709,5 6-516,-2-4-387,9 5 0,-2-1-129,5 5-258,0 5-387,3 8-129,0 7 129,-2 13-258,-3 14 258,-4 7 0,-4 10 0,-4 5 129,-3 7 0,-1-2 0,-5-3 0,-1-7 129,1-7-129,4-7 129,2-7 0,5-7 0,7-6 129,3 0-258,4 1-516,-2-2-903,3-1-2451,4 12-516,-10-13 0,8 8-258</inkml:trace>
  <inkml:trace contextRef="#ctx0" brushRef="#br0" timeOffset="1778">856 844 4773,'7'1'3741,"-5"29"0,-2-9-129,0 11-2838,5 7-129,-1 8 129,4 2 0,-3 1-129,3 0-129,-4-6-129,0-5-387,1-9-1032,2-4-2709,-7-26-129,0 0-387,1-32-129</inkml:trace>
  <inkml:trace contextRef="#ctx0" brushRef="#br0" timeOffset="1997">889 763 7740,'-11'0'4386,"11"0"0,0 12-258,0-12-2967,12-1-387,2-3-129,4-4-387,1-2-387,7 1-1677,-1 2-1935,-6-3-516,4 9-129,-10-3-516</inkml:trace>
  <inkml:trace contextRef="#ctx0" brushRef="#br0" timeOffset="2168">1008 1003 3870,'-13'47'4644,"13"-47"-387,0 0-903,0 0-2709,6-25-2967,16 13-516,-11-14-1032,11 16-903</inkml:trace>
  <inkml:trace contextRef="#ctx0" brushRef="#br0" timeOffset="2293">1074 1162 1677,'-26'92'3999,"12"-61"774,14-3-387,1-8-1419,12-14-903,13-6-1548,2-15-3225,19 1-645,-8-21-774,11 3-645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52.3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 11739,'18'-7'4902,"-7"4"-645,11 3 387,5 0-4128,5 2-1032,0 1-3225,5-3-645,7-3-258,-8-11-129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52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0 218 9159,'6'-7'4257,"9"11"-129,-7 5-129,1 9-2838,8 11-645,-2 12-258,3 13 0,-3 14 129,-1 12 129,-5 3-258,-1 3 0,-4-2 129,-1-5-129,-3-8-129,0-11-516,0-15-1677,0-14-2064,0-31-387,0 0-387,-13-14-258</inkml:trace>
  <inkml:trace contextRef="#ctx0" brushRef="#br0" timeOffset="249">18 296 7353,'0'-76'4515,"7"39"129,-2-8-387,10 5-2580,4 4-387,-3 4-645,5 11 0,-1 12-516,-1 9 0,-1 18-129,-5 14-129,-6 13-129,-6 9 129,-1 6 0,-9 5 129,-6-4 0,-3-6 129,0-6-774,-1-10-3096,2-22-516,17-17 0,0 0-645</inkml:trace>
  <inkml:trace contextRef="#ctx0" brushRef="#br0" timeOffset="561">667 495 6192,'36'-17'4902,"-25"-1"-258,4 3-258,-1 0-2193,-8-7-516,3 9-387,-6-6-516,1 7-387,-4 0-258,0 12 0,-9-9-258,-4 9 0,-2 7-129,-2 8 0,0 9-129,-1 3 129,4 9 0,2-1 129,9 6 129,3-3 0,8-1 129,8-4 0,2-3-129,3-1 129,-2-3 0,-2 1-129,-6-5 0,-9 2 129,-2-4-129,-9-1 129,-7-7 0,0-5 0,-1-7 0,1-8-258,8-11-258,3-17-258,5-2 0,5-9 0,6 5-258,-3-2 129,3 11 129,-6 8 258,-5 25 387,0 0 258,-17 18 129,0 20 0,-9 2 129,2 10 258,-5-2-129,4 3-129,1-7-903,4 0-3483,4-22-258,13 0-258,3-22-387</inkml:trace>
  <inkml:trace contextRef="#ctx0" brushRef="#br0" timeOffset="1107">993 793 8256,'33'-37'4515,"-16"13"-129,-10-10-258,-3-3-2580,6 8-516,-8-2-129,2 9-645,-4 4-129,0 18-129,-16-2 0,0 10 0,-2 18-129,-3 4-129,0 6 129,1 0-129,2 1 258,8-1 258,5-9-129,6-4 0,11-13 0,7-5 0,5-5 0,6-6 0,1-3-129,-1-1 0,-1 3-129,-3 2 129,-5 5-129,-4 0 129,-3 7 129,-3 2 0,-3-3 0,3-5 129,1-6 0,1-15-129,2-13-258,0-14-387,3-8-903,-3-18-387,4-3 903,-6-7 387,-1 3 516,-5 13 0,-2 6 129,-1 16 387,-4 9 645,2 23 516,-2 13-774,-3 16-645,0 16-129,1 9 0,0 10 0,2 12 258,0 9 0,2 4 0,2-2 0,6 0 0,0-9-258,1-8-516,8-7-2580,-2-13-1548,-2-24-258,2-9-129,-4-16-516</inkml:trace>
  <inkml:trace contextRef="#ctx0" brushRef="#br0" timeOffset="1684">1400 493 8901,'-31'-4'4773,"21"4"-258,10 0-129,16 6-1935,13-8-2193,13-6-1419,5-5-2709,18 7-258,-4-9-645,8 7-387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56.4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0 484 4386,'0'28'4515,"5"-10"-129,4-16-516,6-2-1806,10-4-129,3-13 0,8-5-387,1-16-774,3-10-387,-2-9-129,-3-6-129,-7-3 0,-7 3-129,-8 6 0,-9 9-258,-4 15 129,-13 17-129,-6 17-129,-5 19 129,2 22-129,-3 7 0,4 12 129,2 3 258,8 5 0,7-2 0,5-3 129,7-2 0,6-6-129,-1 2 129,-2-1 129,-4 1-258,-7 4 129,-5-1-129,-14-3 129,-2-6 129,-7-9 0,4-5 0,-2-18-129,6-20-1032,6-17-3354,14-11 258,2-21-645,15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6:03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1559 5676,'-25'-7'3999,"25"7"-387,-9-29-129,12 3-2322,3 5-903,4-4-129,5 0-129,2-5 0,6 0 0,1-4 129,6-3 129,1-4-129,7-6-129,2-3 258,5-8-129,8-2 129,6-4 0,4-2 0,4-2 0,1-3 0,4 0-129,0-1-129,3 3 129,-1 1-129,-1 0 0,-1 5 0,-1 1 0,-4 7 129,-5 4-129,-4 7 129,-7 7 0,-12 7-258,-7 5-258,-7 7-1806,-2 10-1548,-18-8-258,-5 16-387,0-13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56.9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106 160 2193,'31'-14'4515,"-19"10"-129,-12-11-129,9 3-1161,-4 1-903,-2-7-774,5 3-258,-6-4-387,4 4-129,-5-1-258,1 3-129,-2 13-129,-10-8-129,-6 11 0,-2 17-129,-4 9 0,-4 9 0,1 6 0,1 4 0,3-1 258,6 1 0,6-11 129,9-7 0,9-13 129,13-10 0,7-11-258,6-11 258,4-7-258,1 0 0,-3-1-258,-4 5 129,-5 13-258,-8 6 129,-6 25 129,-9 14 0,-5 12-129,-8 13 258,-8 8 129,-4 5 129,-6-5-129,-2-4 129,-4-14 129,5-6 0,0-20 0,7-13 0,2-21-129,11-27-258,7-16 0,8-9-387,16-4 0,4-5-645,16 4-3999,-1 14 129,-1 9-387,5 20-129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2:43.7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1548 1611 1677,'-7'-11'3354,"7"11"387,-5-13-774,5 13-1032,0 0-516,-4-11-129,4 11-387,0 0-129,0 0-129,0 0-387,0 0-129,0 0-258,0 0 0,0 6 0,0-6 129,3 17 387,-3-17 129,18 18 129,-6-10 0,9 4 0,0-4 0,9 4 258,3-3-387,8 3-258,5 0 0,2-1 0,1 1-258,0 1 258,-3-3-258,-3 3 0,-6-4 0,-7 2-258,-8-1 258,-5 1-129,-5-2 129,-6 3 0,-1-1-129,-3 2 129,-2 0 0,0 3 0,0 3 0,0 1 0,-4 3 0,-1 3 0,-2 4 258,-3 5 129,-5 5-129,-3 8 0,-8 4 129,-6 10 0,-9 3 0,-3 3 0,-4-2-258,1 1 129,-1-8 0,5-6-129,7-10-129,7-12-258,12-3-1419,7-11-2838,10-17 129,0 0-516,16-18-258</inkml:trace>
  <inkml:trace contextRef="#ctx0" brushRef="#br0" timeOffset="670">2662 1634 1806,'11'-42'3483,"1"30"258,-11-9-387,4 9-2064,-5 12-129,8-11-645,-8 11 129,0 0-516,-2 17 129,-6 6-129,-2 7 129,-3 7 129,0 11 129,-5 3 129,2 8 258,-1 0 0,4 7-129,0-7 129,7 4-129,1-11 129,7 2-129,5-12 129,13-2-258,-1-14 0,12-6 129,0-17 0,10-3 129,-4-22-258,5-9 129,-4-18-387,-2-10 0,-11-10-129,-7-8 0,-12-3-258,-9 2 129,-19 11-387,-21 8 0,-18 17-129,-18 7-903,-5 25-3354,-7 12-387,-1 10-387,6 12-516</inkml:trace>
  <inkml:trace contextRef="#ctx0" brushRef="#br0" timeOffset="41636">50 192 2967,'-16'-40'3225,"13"26"0,-12-16-258,13 7-1806,-2 7-129,0-1-258,2 7 0,-1-2 0,3 12-129,-1-16-129,1 16 129,6-7-387,6 7-129,6 0-258,9 3 129,9 4-129,10 2 129,11 1 129,14-1 0,13 0 0,13-4 0,9-2 129,8-3-129,9 0 0,4-6 0,-2-3 0,-2-1-129,-12 1 129,-9 2-129,-11 1 129,-11 3-129,-13 0 129,-13 2-258,-9 1-129,-13 0-774,-8-1-1935,-7 2-645,-17-1-129,-7 4-387</inkml:trace>
  <inkml:trace contextRef="#ctx0" brushRef="#br0" timeOffset="42088">327 395 4644,'-51'15'3612,"51"-15"-258,-11 2-258,18-2-1935,16 2-645,11 0-258,11 3-258,14 0 0,12 0 129,14-2-129,12-3 129,18 0 0,12-7-129,11-3 129,7 2 0,4 1-1806,8 7-1677,-16-3 0,3 7-387,-29-4 129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3:24.3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0 113 4257,'0'0'0,"0"0"-387,0 0 387,14-10-516,31-17 0,50-3-516,36-16-387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1:55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-9 709 6192,'-18'-3'4515,"18"3"-645,0 0-129,6-14-2322,9 10-903,2 2-387,8 2-258,4 0 0,8 0 129,5 4-129,9 1 258,6 0 0,10-2 129,14-1 129,12-2 129,9-4 0,21-4 129,16-12 258,17 1-258,18-11 258,18 1-258,8-5-129,18 2 129,9-4-129,11 6 0,2 1-258,7 4 0,3 0 0,1 3 129,1 1-258,-7 3 0,-11 0 129,-12 1-129,-17-2 129,-17 0-129,-32-2 0,-19-2 0,-28-3 0,-21-1 0,-20-2 0,-13 2 0,-17 1 0,-10 4 0,-8 2-129,-7 5-129,-4 8-387,-9-4-903,-7 10-3483,-9 2 0,-8 7-258,-8 8-516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4:53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35 380 3354,'-13'-8'4386,"13"8"-129,-14-16 129,10 0-1806,4 16-645,-6-22-258,6 22-258,0-21-387,8 10-258,1 0-387,6 1-129,4 1-258,4 3 129,2 5-258,2 1-258,2 8 129,0 7-129,-2 11 129,-3 4 0,-4 11 0,-4 1-129,-3 5 258,-4-4 129,-4-2 0,-2-5 0,-3-8 129,0-4 0,0-12 387,0-12-258,-9-2 129,3-17-129,-3-14 129,3-6-129,-3-12 129,2-7-129,2-7-129,4 0 0,1-2 0,9 5 129,4 6-258,5 8 0,4 12 0,3 8-258,4 15 129,1 11 0,4 10-129,0 14 0,1 12 0,-3 7 0,0 7 129,-4 3 0,0 5 0,-7 3 0,-3 5 0,-4 1 0,-4 5 0,-1 0 129,-3 0 0,-3 2 0,-2-5 129,0 1-129,-1-6 129,0-2-129,-3-4 258,0-4-129,-2 1 0,-1-1 0,-1 0 0,1-2 129,-2-2-129,2-3 129,-1-3-129,2-2 129,0-7-129,3-4 258,0-7-129,2-2 0,0-6 129,4-1-129,-4-13 0,11 13-129,-3-12 0,4-1-387,6-1-774,-4-9-3612,8-7 0,3-4-516,2-10-129</inkml:trace>
  <inkml:trace contextRef="#ctx0" brushRef="#br0" timeOffset="921">1437 558 8127,'-7'13'4386,"7"-13"258,0 0-516,0 0-2580,0 15-258,0-15-258,19 3-387,-4-3-129,6 0-258,6 0-645,0-10-1548,3-1-2322,7 1-387,-5-2 0,0 4-645</inkml:trace>
  <inkml:trace contextRef="#ctx0" brushRef="#br0" timeOffset="1124">1587 843 8256,'-39'62'4773,"26"-44"129,7-8-516,12-4-2580,4-12-387,16-3-387,8-7-1161,7-1-4257,3-4 129,4 4-774,-6-4 129</inkml:trace>
  <inkml:trace contextRef="#ctx0" brushRef="#br0" timeOffset="11264">969 1927 1935,'-3'-18'3354,"0"-1"516,3 19-516,0-19-1032,0 7-129,0 12-258,0-16-516,0 16-258,0-12-516,0 12-516,0 0-258,0 0-258,4 15-129,0 13 0,5 21 0,-3 10 129,4 13 129,-2 8 258,1 6 129,-1 4 258,-3-5 0,1-5 0,-3-15-645,-1-12-1419,-2-18-2064,6-5 129,-6-30-516,0 0-387</inkml:trace>
  <inkml:trace contextRef="#ctx0" brushRef="#br0" timeOffset="11607">947 1857 1032,'16'-70'2451,"-2"45"-129,-8-2-129,7 8-1290,-3 2-516,5 7 129,0 6-129,2 4 258,1 11-129,2 11 0,1 12-129,0 14 129,0 12 129,-3 14 129,-6 8 129,-7 3-129,-5 3 129,-9-6-258,-4-2 129,-8-15 129,-1-7-129,-4-18-258,5-7-129,-1-10-903,5-6-2709,-2-17-516,19 0-129,-15-17-387</inkml:trace>
  <inkml:trace contextRef="#ctx0" brushRef="#br0" timeOffset="12028">1598 1717 774,'12'-11'3096,"-12"11"258,0 0-645,0 0-774,0 0-1032,4 6 0,-3 10 0,1 8-387,-1 11 258,2 10 0,-2 16 258,1 10-258,-2 4 258,2 3-387,-2-1 0,0-1 0,0-10-129,0-6 0,0-16-258,0-9 129,0-10-1032,0-6-2838,0-19-387,0 0-258,3-27-516</inkml:trace>
  <inkml:trace contextRef="#ctx0" brushRef="#br0" timeOffset="12356">1445 1774 9546,'-10'0'4644,"10"0"-387,0 0-129,6-6-2838,17 3-387,5-7-387,12 0-258,10-3-774,4-3-2322,9-1-1290,7 6-516,-8-5 129,2 12-1032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5:18.4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548 340 2064,'0'-29'3354,"4"-4"258,5 20-387,-5-3-1419,0 3-774,1 2-258,-5 11 0,7-14-258,-7 14-258,0 0-129,9 17-129,-8 6 0,-1 7-129,-1 11 129,-7 5 129,-3 10 129,-5 0 0,-5 5 129,-3-7 0,-2-2-129,1-10 129,2-6 129,2-12 516,8-6-258,0-18 129,9-8 0,2-24-129,6-7 0,4-18-129,8-8-387,1-10-258,5-3-258,0 8 129,0 7-129,-2 15 0,-3 7-129,2 21-129,-4 12 129,3 16 0,-2 13 129,2 12-129,3 7 129,3 6 258,2 6 0,1 1 0,-2 3 258,-3-4 129,-2-3-258,-4-5 258,-4-4-129,-8-7 129,-2-3 129,-5-7 0,-8-3 0,-10-8-129,-1 0 129,-10-5-129,0 0 0,-6-1-129,-2 2-129,-2-2 0,2 2 0,2 2-129,2-1 0,4 2 0,2-6-258,7 5-645,-3-10-2322,7-1-1290,6-4-129,3-9-516,8 0 0</inkml:trace>
  <inkml:trace contextRef="#ctx0" brushRef="#br0" timeOffset="1029">1351 129 4773,'-3'-11'3999,"3"11"-387,9-6-1032,-9 6-774,0 0-1161,10-1-129,-10 1-129,11 11 0,-5 7-129,2 10 0,0 6 129,2 12 129,-4 3 0,3 9 129,-4-3-129,1 7 129,-3-9 129,0 1-258,-3-12 0,1-3 0,-1-11-129,0-7-258,2-5-1290,-2-16-2967,0 0-129,0-21-387,-6-15-387</inkml:trace>
  <inkml:trace contextRef="#ctx0" brushRef="#br0" timeOffset="1373">1155 152 6192,'-15'0'4644,"15"0"-516,0 0 0,13-17-2838,3 1-258,11 3-258,4-7-516,7 0-258,8 2-516,-3 0-645,7 3-1806,0 10-1032,-8-5-387,4 10 0,-12 0-258</inkml:trace>
  <inkml:trace contextRef="#ctx0" brushRef="#br0" timeOffset="1638">1946 54 8127,'11'-11'3999,"-11"11"-129,7 23 0,-6 4-2967,2 10-645,2 11 0,1 7 129,3 11 258,-2 0-129,3 5 258,-3-9-129,1-1-129,-1-12-258,-1-10-516,3-8-1677,0-11-1935,-9-20-387,0-7-645,-6-22-129</inkml:trace>
  <inkml:trace contextRef="#ctx0" brushRef="#br0" timeOffset="1887">1906 114 9804,'-1'-22'4644,"4"7"-258,7 10-387,-10 5-3096,17-12-387,1 4-129,3-3-129,6 2-129,3 0-129,1-2-645,4 9-1032,-6 2-2064,-2 0-645,-2 6-258,-12 4-258</inkml:trace>
  <inkml:trace contextRef="#ctx0" brushRef="#br0" timeOffset="2059">2124 262 2967,'-34'62'5289,"23"-41"-258,11-21-258,0 0-1290,15-5-903,3-21-1032,11-1-1161,0 5-1677,-3-6-1548,4 14-774,-5 12-1161,-14 6 0,-6 24-387</inkml:trace>
  <inkml:trace contextRef="#ctx0" brushRef="#br0" timeOffset="2199">2165 557 3999,'-35'84'4386,"28"-50"-129,3-10-258,4-11-1032,19-2-645,2-14-645,16-2-258,-3-11-774,10 5-129,-2-3-387,1 1-129,-5 3-129,-7 5-516,-1 5-2451,-6 7-1032,-9-2-387,3 5-129,-10-7-258</inkml:trace>
  <inkml:trace contextRef="#ctx0" brushRef="#br0" timeOffset="2699">28 1391 8127,'-20'-8'4515,"20"8"0,-9-9-516,9 9-2709,6-6-258,8 5-516,9 1-387,8 0-129,9 0-129,11 2 129,9 0 129,12 0 0,12-2 0,17 0-129,14-4 258,10-3 0,15-1-258,14-4 129,12-1 0,11-1 0,9 0 0,-4 0 0,0-1-129,-5 1 129,-6 0 0,-18 1-129,-14 2 129,-22 2-129,-20 1 129,-20 0 0,-12 2 258,-20-1 0,-10 3 0,-12-3 129,-3 5 0,-6-4 0,-2 4 0,-12 2-258,14-5 0,-14 5-129,0 0 0,0 0-129,0 0 0,0 0 0,0 0 0,0 0-129,0 0-258,0 0-258,0 0-1548,0 0-2580,-11 0 129,-2 0-516,0 0-258</inkml:trace>
  <inkml:trace contextRef="#ctx0" brushRef="#br0" timeOffset="4805">1380 2074 7740,'0'-34'4257,"3"23"129,-3-5-516,0 5-2709,0 11-645,0 0-258,0 0-129,12 17 0,-7 11-258,0 15 129,-2 12-129,0 18 258,1 9 129,-4 6 258,0 1-258,0-5-129,-3-7-129,2-10-1290,1-11-2193,-7-30-645,7-11-258,-11-23-516</inkml:trace>
  <inkml:trace contextRef="#ctx0" brushRef="#br0" timeOffset="5085">1064 2042 8385,'-38'-14'4515,"38"14"-129,-15-8-387,15 8-2967,0 0-258,17-8-387,5 8 0,3-1-129,9 1-129,5-2 0,8 0 129,7-3-129,6 0 129,2-2-129,4-3-387,3 4-1290,-2 3-2580,-4-7-258,0 10-129,-14-5-387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5:23.7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 6966,'16'15'3741,"-16"-15"0,13 35-129,-9-3-2838,3 13-387,2 11-129,-1 15 258,1 9 0,-4 3 258,4 3-258,-3-5-387,-1-6-387,-1-17-3225,4-2-258,-8-31-258,5-7-774</inkml:trace>
  <inkml:trace contextRef="#ctx0" brushRef="#br0" timeOffset="250">40 90 10965,'0'0'4257,"0"-15"258,17 11-516,5-3-3483,2-2-129,6-2-387,3 0 0,3-3-903,3 5-1806,0 5-1290,-12-1-387,0 8-129,-14 5-258</inkml:trace>
  <inkml:trace contextRef="#ctx0" brushRef="#br0" timeOffset="421">220 379 2580,'-30'58'4644,"30"-41"-774,0-17-1419,8-28-3483,18 12-1032,-5-18-516,13 22-1032</inkml:trace>
  <inkml:trace contextRef="#ctx0" brushRef="#br0" timeOffset="546">315 658 3999,'-35'129'4515,"22"-80"0,0-12-387,7-13-1032,6-4-903,9-18-1161,11-2-4128,1-22-387,15-1-774,-6-13-387</inkml:trace>
  <inkml:trace contextRef="#ctx0" brushRef="#br0" timeOffset="733">713 622 5805,'15'0'4128,"-9"12"-258,-7 2 129,1 7-1677,0 11-1677,0 4-129,0 9 0,0-3 387,2 5 0,0-9-129,7-2 0,-2-12-258,7-8-516,3-9-1032,1-7-2967,-1-22-129,7-8-516,-6-17-387</inkml:trace>
  <inkml:trace contextRef="#ctx0" brushRef="#br0" timeOffset="952">880 386 11739,'-22'-40'5031,"17"27"-516,-3 2 129,2-2-3354,6 13-1161,0 0-1032,0 0-3096,0 0-516,0 0-387,7 5-129</inkml:trace>
  <inkml:trace contextRef="#ctx0" brushRef="#br0" timeOffset="1201">944 857 12255,'-9'11'4902,"9"-11"0,0 0-258,0-10-3354,6-11-645,8 0-387,-1-3-129,3-2-387,2 6 0,-2 2-258,1 9 129,-3 6 0,0 9 0,-8 9 0,1 10 0,-4 0 387,-1 2 0,-2-2 129,0-3 0,0-5 129,0-7-129,0-10 129,0 0-258,9-14 0,1-7 0,3-4-129,4 0-129,0-1-129,3 6 129,-5 5-129,2 11 0,-5 4 129,-2 13 0,-5 6 0,-1 3 129,-2 1 516,-1-2 0,2-3 129,-2-7 0,8-3 129,-1-8-129,8-8-129,-2-11 129,7-4-258,-1-11 0,4-7-258,-3-9 129,0-8-258,-6-5 258,-2-1 0,-5-1 0,-2 3-129,-6 4 258,0 6 0,-2 10-129,-2 8 129,-3 7-129,2 7 129,-1 7-258,6 13 129,-7-14-258,7 14-129,0 0 0,0 0 0,-4 9 129,2 6-258,2 8 258,-2 5-129,2 9 258,-1 7-258,0 10 387,1 4-258,0 3 0,0 3 129,1 0 0,2-2 0,2-2 0,0-7 387,1-9-258,2-7 387,-1-10-258,5-7 129,1-13-129,2-7 0,1-8-129,0-13-387,1-7 129,-2-6-258,-2 2 258,-3-1-387,-2 8 258,-5 0-387,-1 14 387,-2 11-129,0 0 129,-5 14 0,2 6 0,1 4 258,2 2 0,0 5 387,3-6-129,6 1 258,2-10-258,6-3 258,1-10-129,5-3-129,0-16 0,3-10-387,0-13 258,1-13-258,-4-12 129,-2-8-129,-7-5 129,-2 3 129,-6 4 129,-3 10 0,-3 9 129,0 15-258,-1 12 0,1 24 0,-10-3-129,5 17 0,0 16-129,0 12 0,1 12 0,0 6 129,1 6 129,1 1 0,2-3-129,1-5 129,4-10-258,3-12-129,7-5-774,-7-16-3483,7-12-258,1-5-387,-5-14-129</inkml:trace>
  <inkml:trace contextRef="#ctx0" brushRef="#br0" timeOffset="2293">1809 620 11997,'-35'-9'4773,"22"9"-258,3 2 387,10-2-3483,7 0-903,12-2-903,5-8-3741,12-11-129,9-3-387,-1-11-516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5:26.4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-5 0 12384,'0'40'4515,"7"-12"-258,11 12 129,8 4-4128,1 12 0,8 9 129,5 4 0,5-1-129,3-2-387,-4-12-645,2-9-3225,-1-6-258,-9-24-258,0-11-387</inkml:trace>
  <inkml:trace contextRef="#ctx0" brushRef="#br0" timeOffset="188">453 244 10707,'-72'37'3999,"32"17"129,-10 3-258,0 10-3225,1 9 0,-2-1-258,8-4-387,6-8-2709,10-6-1032,1-27-387,16-8-258,10-22-387</inkml:trace>
  <inkml:trace contextRef="#ctx0" brushRef="#br0" timeOffset="390">619 150 10191,'34'17'4128,"-31"0"0,2 17-258,-4 8-3096,-1 13 0,0 13 129,-3 5-129,2 7 0,-6-3-129,4 2-129,-2-9-129,1-9-774,4-11-774,0-13-2967,3-21-258,9-11-387,2-18 0</inkml:trace>
  <inkml:trace contextRef="#ctx0" brushRef="#br0" timeOffset="593">917 272 12126,'23'-26'4386,"-23"26"-387,0 0 129,4 20-3354,-4 6-645,0 11 0,0 12-129,3 9 258,1 6 0,4 7 129,0-4-129,4-3 129,0-13-129,3-7 129,0-18 0,4-11 0,-2-15-129,3-14 129,-5-23-129,0-17 0,-4-15-129,-4-6 129,-7-2 0,-8 2-129,-9 8 129,-5 13-129,-9 16 129,-5 21-129,-3 17-258,-2 9-516,9 18-1806,1 0-2322,7-3-129,11-2-129,13-9-258</inkml:trace>
  <inkml:trace contextRef="#ctx0" brushRef="#br0" timeOffset="968">1380 168 10449,'14'8'4257,"-11"10"-129,-3-18-387,-10 20-3225,6-2-129,-3 7 129,2 10 129,-3 7-129,5 10-129,-4 3 0,4 5 0,-1 0-129,4 0 129,-1-7 0,1-4 129,5-16 129,7-5 0,4-17-129,9-10 129,2-13 0,8-17-258,-1-22 0,2-12-129,-4-9-129,-5-4-129,-9 3 129,-13 3-258,-15 12 0,-24 10-903,-16 21-3741,-16 18-129,-14 5-258,-4 5-258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09:09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773 183 3870,'11'-14'4128,"-11"14"-129,-1-13-258,-4 3-1677,5 10-387,-10-23-645,10 23-258,-14-23-258,5 11-129,-3 0-129,-2 1-129,-6-1 0,-5 4-129,-6 1 129,-5 3-129,-4 2 0,-7 2 0,-4 3 0,-4 6-129,-1 6 0,-1 3 129,4 7-258,2 1 258,5 3-129,6 1 0,6-1-129,9-1 129,5-3 0,7-2 0,5-6 0,6-2 129,4-4 129,11-2 0,11-3 0,8 0 0,11-1 129,10 2-129,8 2 0,6 4-129,7 4 0,2 5 0,5 5-129,-1 6 258,1 3-129,-1 4-129,-3 3 129,-1 2 0,-5 1 129,-4 2-258,-7 4 129,-5-3-129,-8 4 0,-6 0 129,-5 1-129,-7-1 129,-4 0-129,-6-1 0,-4-5 129,-4 1-129,-3-6 0,-2-1 129,-1-5 0,-1-1 0,0-3 0,0-4-129,1 0 258,0-5-129,1 2-774,-2-7-1806,-4-18-1161,10 21-258,-10-21-516,9-7 387</inkml:trace>
  <inkml:trace contextRef="#ctx0" brushRef="#br0" timeOffset="936">689 229 1290,'64'37'1548,"-27"-15"258,9 6-387,-3 4 387,8 4-387,1 4 0,1 3-387,2 6-258,0 3-258,2 6 129,3 8-129,3 2-258,2 6-129,-1 0 0,0 1 0,-3 0 0,-5-3-129,-3 1 0,-9-9 0,-8 0 129,-9-5 0,-6-5 0,-7-1 258,-4-7 0,-6-4 129,-1-9 0,-3-3 0,0-9 0,0-5 129,0-4-129,0-12-129,0 14 0,0-14-129,0 0 0,0 0-516,0 0-1419,-8 0-2064,8 0-129,-11-17-258,11 17-387</inkml:trace>
  <inkml:trace contextRef="#ctx0" brushRef="#br0" timeOffset="1467">1301 1323 2064,'23'-4'2322,"-1"10"-516,-22-6-1032,23 26-516,-4-4 0,5 6 387,3 4 129,3 10 0,2 1 258,1 11 0,1-1-258,-1 7 0,-2-3-387,-6-3-387,-2-7-903,-8-17-2064,7 5 0,-22-35-387,23 9 0</inkml:trace>
  <inkml:trace contextRef="#ctx0" brushRef="#br0" timeOffset="1950">668 282 1161,'-6'-17'3096,"-6"-10"-129,9 16-258,-7-11-1290,-1 0-258,-1-2-258,-3-6 0,-2 3-129,-4-3 258,-2 8-129,-4-3 0,-3 11-129,-6 4-258,-5 8-129,-3 3-258,-4 13 0,-1 10-258,1 5 129,1 10-258,4 3 129,4 5 0,8-1 0,6-1 0,9-3 0,5-7 129,8-4 129,3-11 129,13-6 0,10-11 0,10-3 0,13-10 0,10-5 0,9-2 0,5 1-258,7 6-129,2 4 0,3 6 0,1 14 0,-3 12-129,-2 9 129,-1 10-129,-1 8 129,-4 5 129,-2 7-129,-5 7 0,-4 3 129,-4 2 0,-3 1-129,-3-1 129,-5-3 0,-3-4-129,-6-1 129,-5-11 0,-5-4 0,-7-6 0,-2-6 0,-8-5 0,0-5 129,-4-7 0,0-5 0,-3-5 129,1-3 0,-4-12 129,4 11-129,-4-11-1548,0 0-2193,0-17-258,0 4-258,-11-18-387</inkml:trace>
  <inkml:trace contextRef="#ctx0" brushRef="#br0" timeOffset="2715">470 11 387,'14'-1'2193,"10"0"645,-13 1 258,10 6-2064,5 8-129,6 12 0,5 2 0,8 10-129,7 7 258,5 5-516,5 7-129,3 3-129,4 5-129,0 2 129,0 4-258,-4 1 0,-1 2 0,-2 5 129,-3-1 129,-2 1-129,-3-2 258,-5-4 0,-1-1 0,-6-8 0,-5-2 0,-10-12 258,-4-1 129,-8-10 0,-2-1 129,-11-10 129,3 1 129,-6-12-129,0 0 258,1-17-387,-11 18 0,2-17-387,9-1 0,-13 2-129,13-2 0,-10 0-258,10 0 0,0 0 0,-9-2-129,9 2 0,0 0 0,0 0-129,0 0 0,0 0-129,0 0-387,0 0-387,0 0-2064,0 0-1548,0 0-258,0 0-258,0 10-129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38.0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6872 2561 2451,'0'0'2967,"0"0"-258,0 0-1032,0 0 129,3-9-387,-3 9 129,0 0-387,2-12 0,-2 12-129,0-11-129,0 11-129,0 0-387,-10-15 129,10 15-258,-15-13 129,5 6-129,-3-5 0,1 2 0,-5-4 0,2-1-129,-4-2 0,3 1 0,-5 0 0,2-1 0,-1 2-129,0 2 0,-2 2 0,3 0 258,-1 3-258,1 2 0,-1 0 0,1 3 129,1-1-258,-1 3 129,1 0 0,0 1-258,2 0 258,-1 2-129,3 4 0,1 1 0,1 3-129,0 1 129,3 2 0,-1 2 0,1 2 129,0 1 0,2 0-129,-1 0 129,2 0-129,1-1 129,2 1 0,1-3 0,2 1 0,0-2 0,4 0 0,4 0 0,0 0 129,3 0 0,2-1-129,3 1 129,1-1 0,3 0-129,0 3 129,2-1-129,3 4 0,-1-3-129,3 7-258,2-4-129,4 6 0,-1-3-258,6 3 129,-3-2-258,6 0 258,-2-1 0,2 1 258,-4-2 129,0-3 0,0 2 258,-2-4 0,1 3 0,0-4 258,2 3-129,3-2 0,4 0-129,6-1 129,3 2 0,5-1-129,0 2 0,3-2 129,0 3-129,-2-3 0,0 3-129,-5-1 129,-1 2-129,-1 0 129,-4 0-129,2 1 129,-2 0-129,-2 2 129,0-1 0,0 5 0,-2-4 0,-2 5 0,0-2 0,-3 2 129,3-1 0,-4 0 0,2 0 129,0-3-129,0 2 0,1-4 0,2 1 129,3-3-129,0 1 0,1-3 0,2 0-129,0-2 129,1 2 0,-1-2-129,1 1 258,1-1-258,1 0 129,3-1-129,1 3 0,4-3 0,-1 1 0,1 0 0,1 0 129,-3-1 0,1 0 0,-5 0 129,0 1-258,1 0 258,-2-1 0,2 3-129,-1-2 0,1 1-129,-3 0 129,1 0-129,-3-2 129,-6 3-129,-2-3 129,-7 0-129,-4-1 129,-6-1-129,-5-1 129,-6-2 0,-2 0 0,-4-3 0,-9-7 0,14 10 0,-14-10 129,8 6-129,-8-6 0,0 0-258,10 3-258,-10-3-774,0 0-1548,0 0-1548,9 3-129,-9-10-258,0 7 259</inkml:trace>
  <inkml:trace contextRef="#ctx0" brushRef="#br0" timeOffset="1778">6529 2298 1,'6'-5'1547,"-6"5"-1418,13 4-129,-13-4 258,17 15 0,-6-6 129,0 2 0,4 2 0,-1 0-129,6 3-258,1 0 258,5 3-516,2 1 516,6 1-258,1 1 129,3 1 129,1 1-129,3 0 129,-2 1-129,4 1 0,1-1 0,0 3 0,2-2-129,5 3 0,1-5 0,4 5 258,1-3-129,4 2 129,-2-2 129,2-1 129,1 2-258,-1-2 129,-1 0-258,2-1 129,-3 1-258,2-3 0,1 3 0,-1-3 0,-1-1 0,-1 1 129,1-1 129,-4 0 0,1 0 129,-3-1-129,1-1 0,2 1 0,1-1 0,3 2 129,-2-2-258,1 1-129,0-1 129,-2 2-129,-1-3 258,-3 3-129,-2-2 0,-2 3 129,-2-2 129,1 3-129,-3-2 0,2 4 0,-3-2 0,1 0-129,-1 1 0,-2-3 0,1 1 129,-5-5 0,2 3 258,-3-3-129,0 1 0,-1-3-129,-1 3 258,0-2-129,-4 0 129,3 1-387,-4-1-129,1-1 0,-2 0 129,-1 1-129,-2-1 0,-2 1 0,1 0-129,-2 1 129,0-1 0,-3 0 0,1 1-129,-2-1 129,0-1 0,-2-1 0,0-1-129,-3-1 258,0-2-129,-1 1 129,1-2-129,0 2 0,-3-3 129,1 1-129,-2-1 0,0-1 129,-3-1 0,-9-6 387,13 9 258,-13-9 387,0 0-258,0 0 0,0 0-516,0 0-1806,0 0-2064,0 0-774,-6 0-258,-13-15-1032</inkml:trace>
  <inkml:trace contextRef="#ctx0" brushRef="#br0" timeOffset="5039">10098 2244 774,'-29'-9'258,"17"7"0,0 1 129,-1-2 129,2 3 129,-5-4 387,6 4-129,-6-5 0,5 3 387,-3-4-129,0 2-387,-2-1-258,-3 0-258,-2-3 0,-6 0 129,1-2-258,-8 1 258,-2-5-258,-6 0 129,-3-2 387,-4-1 0,-4 1 258,-4-2 0,-5 3-129,-4-1 129,-1 4 0,-3-1-258,1 5-129,-4-1-258,-1 4-129,-3-2 129,-3 4-129,-2-3-129,-2 2 129,-4 1 0,0-1-129,-4 1 129,-3 2-129,-2-2 0,3 3 129,0 0-129,-1 0 0,1 0 0,-4 4 0,-4 3 0,3 1 0,-3 1 0,-1 2 129,-6 4-129,-7 0 0,-1 5 0,3-1 0,2 1 0,3 1 0,1 1 0,0 1 0,5-2-129,8 2 129,2 0 0,2 0 0,1 0 0,-2 0 0,0 1 0,4 0-129,0 1 129,0-1 0,3 2-129,1 0 258,2 2-258,2 0 258,2 2-258,2 1 258,2 4-258,1 2 258,0 6-129,0 1-129,-1 5 129,1-1 0,1 2-129,-1-1 129,2 0-129,0-1 129,4-6 129,1 2-129,4-1 0,5 3 0,0 0 129,5 3-129,0 6 129,-1 2-129,4 5-129,0 1 258,3 3-258,5-1 129,3 1 0,5 2 0,3-2 0,8 4 0,2 5 0,6 3 0,1 6 0,3 4 0,3 2 0,3-1 0,2 5 129,2 1 0,6 3 0,4 0 0,7 1 129,1 1 0,10-1-129,2 3 129,7 1-129,3 3 129,5 1-129,3 2 129,5-3-258,4 0 0,4 2 0,5-2 0,7 1 0,4-4 0,3-5 0,5-4 0,2-3 129,2-2 0,4-4 0,1-2-129,0-8 0,1-1 129,2-1 0,2 1-129,4-3 129,3 1-129,-2-2 0,1-2 129,-2-3-129,1-2 129,6-7 0,3-2-129,2-5 0,2-4 0,6 0 129,9-4-129,6-1 0,4-2-129,4-1 258,6-4-129,4-1 0,1-1 129,4-3-129,3-3 129,-2-6 129,6-4-129,6-5 0,1-5 0,5-5 129,10 0-129,-1-8 0,0-3 0,6-3 0,1-3 0,-7-3-129,-2 1 258,-1-5-258,-5 1 129,-4-3-129,0 2 0,-3-3 0,-6 1-129,-2-1 129,-3 2 0,-4-3-258,-5 0 258,-5-1-129,-6-3 258,-6-2-258,-4-3 258,-6-5-129,-8-6 0,-9-4 258,-7-5-258,-6-5 258,-8 0-129,-8-1 0,-9 1 129,-10-1-129,-6 5 258,-9-2-258,-7 4 0,-8-1-129,-5-2 129,-6-5 0,-3-5-129,-4-2 0,-2-3 0,-3 1 0,-3-1 0,-3-1 129,-3 3 129,-1 0-129,-9 1 129,-4-5-129,-4-2 129,-4-4-129,-4-1 129,-4-2-129,-2-1-129,-2-2 0,-1-2-129,-2-2 129,0-1-129,-3 0 129,2-1 0,-2 2 0,-1 1 0,-1 1-129,-2 5 129,-2 1-129,-5 3 129,-2-1-129,-6-1 129,-1 2-129,-3 0 129,-5 1-129,-2 3 129,-5 0 0,-4 4 0,-6 2-129,-2-2 129,-2-2 0,-3-1-129,-1 2 258,-3-1 0,1 1 0,2 3 0,2 1-129,0 3 129,0 1-129,0 0 129,-3-2-129,-2-2 0,1-1 0,1 1 0,1-1 0,-1 1 129,0 2-129,-3 4 129,3 2-129,2 4 0,1 1 0,0 1 0,-4 2 0,-5 2-258,-2 3 258,-2 2 0,-2 4 0,-4 3-129,-5 5 129,-7 4-129,-2 6 0,0 3-258,1 10-903,-10 5-3096,-2 2 0,3 5-387,1-3-129</inkml:trace>
  <inkml:trace contextRef="#ctx0" brushRef="#br0" timeOffset="7535">5084 690 774,'-38'-20'2838,"24"16"258,-14-13-258,14 4-1677,-4 1-516,4 2 0,1-3-258,4-1 0,5-5-258,3-2-129,1 0-258,5-3 0,6 3-258,5-4-129,3 4 258,5-1 258,6 4 129,2 0 258,8 3 129,3 1 0,9 2 0,7-1-129,8 3 0,10-3-129,6 3 0,9-2 0,7 1 129,10-3-129,7 0 129,7 0-129,6-1-129,7 0 387,8 1-387,6-1 129,4 1 0,3 0 0,0 1 0,-1 1-129,-1 2 129,-4 1 0,-2-1-129,-3 2 129,-5 0 0,-1 0 0,-1-2 258,2 2 0,-1 0 129,-4-1-129,-2 2 0,-1 1 0,2 2 0,-8 2 129,-3 2-258,-7 0-129,0 5 0,-2 2-129,-2 2 0,-6 2 0,-4 1 0,-1 4 0,-3 1 0,0 2 0,-5 4 0,-5 2 0,-5 1-129,-5 4 129,-4 1-129,-4 3 129,-3 2-129,-4 4 129,-2-1 0,2 6 0,1-1 0,-1 3 0,-2-1 129,-1-1-129,-2-1 129,-7-5-129,-3-1 0,-9-5-129,-4-2 129,-5-4 0,-1 0 129,-2-3 0,-4-2 0,0-1 129,-1-1-258,-2-2 129,-3-3 0,0-2-129,-4 0-129,-1-4-129,-4-1-387,3 1-774,-12-9-1290,8 11-1032,5 1-258,-13-12-129</inkml:trace>
  <inkml:trace contextRef="#ctx0" brushRef="#br0" timeOffset="13276">-6 3124 3999,'0'0'3741,"0"-8"-387,0 8-387,0 0-1677,0 0-774,0 0-1032,0 0 0,8 0-258,-8 0 0,17-1 0,-3-2 387,5 0 0,2-1 387,7 0 0,2-2 0,6 2-129,4 1-129,9 2 258,9-1 0,9 1-129,9 0 129,11-1 0,9-3 0,12-3 129,13-5-129,10-6 258,4-2-129,9-5 0,9-2-129,6-5 129,9 3 129,3-4 129,0 5 258,-1 1 129,-1 2-129,-1 4 0,-8 1 387,-4 5-387,-11-2 0,-6 6-129,-7-2-258,-3 6 129,-11-2-258,-10 3 0,-12-3-129,-9 5 129,-11 0 0,-7 1-129,-14 1 129,-7 1-129,-7-1 129,-5 2 0,-3 0 0,-3 0 0,0 0-129,-2-1 129,0-1 0,1 1 0,-4-3 0,2 0-129,-4-2 258,0 1-258,-3-2 129,1-2-516,0-2-2064,6 5-1161,-12-12-387,8 9-129,-14-10 0</inkml:trace>
  <inkml:trace contextRef="#ctx0" brushRef="#br0" timeOffset="23353">8018 4243 4386,'18'-3'3612,"-18"3"-258,30-1 0,-8 1-2838,3 0-516,9 5-129,5 3 0,8 1 0,5 1 129,6-1 0,9 1-129,5 1 129,6-2-129,5-1 129,5-2 0,6-1 0,8-3 129,6-2 129,-1 0 0,0-6 129,1-3-129,-1-1 258,-1-2-258,-4 0 129,-7 1-258,-7 1 129,-7 0 0,-5 3 0,-9 0 129,-6 2 0,-13-1-129,-4 4 129,-11 0 0,-3 2 0,-7 0 0,-1 0 0,-4 2 0,0 3 0,0-3 0,2 3-129,0-2 0,-1 1 0,-2-2 129,-2 0-129,-3-2 0,-1 1 0,-11-1-129,10 0 129,-10 0 0,0 0-129,0 0-516,0 0-645,0 0-2709,-9 0-774,-8-4-129,4 4-516</inkml:trace>
  <inkml:trace contextRef="#ctx0" brushRef="#br0" timeOffset="24352">4463 3276 2193,'-7'-17'2580,"7"17"-1161,0-15-129,0 15-258,3-13-129,-3 13 129,12-14-258,1 7 0,4-1-387,6-1 129,9-3 129,7-2 0,12-2-129,11-3 0,12-2 258,6-1-129,6-1-129,7-1 0,5 0-258,5 1 0,1-2-129,-4 2 0,0-3 129,-3 2 0,1-2 0,-1 0 129,-4 1-129,-5 0 129,-5 2 0,-7-1-129,-3 7 129,-9-4-129,-9 7-129,-10-2 129,-6 4 129,-11-1 0,-5 6 129,-7-1 0,-2 3-258,-14 5 129,12-6 0,-12 6-258,0 0-129,0 0 0,0 0-129,0 0 0,0 0-258,0 0 129,0 0-516,0 0-1548,14 10-1548,-14-10-387,0 0-129,0 0-387</inkml:trace>
  <inkml:trace contextRef="#ctx0" brushRef="#br0" timeOffset="25444">10764 4251 1548,'0'0'2064,"-14"0"-903,4-3-645,-3 0-129,-4-1 258,-7 3 0,-4 1 129,-12 0-387,-11 5 258,-18 4-516,-30-3-2967,-11 16 129,-35-17-129</inkml:trace>
  <inkml:trace contextRef="#ctx0" brushRef="#br0" timeOffset="37331">6402 3235 1806,'-9'1'2580,"9"-1"-129,0 0-1161,-4-7-645,4 7-387,0 0 0,0 0 0,0-11-129,0 11-129,0 0 0,0 0 0,0 0-258,8 10 129,-2 0-129,1 5 129,6 3 129,2 5 0,7 2 129,8 6 129,8 1-129,15 9 129,12 2 0,14 7 0,12 5-129,18 3-129,13 6 129,12 3-258,10 6 0,11 5-129,7 6 129,8 7 0,6 5-129,7 3 129,2 1 129,12 7 129,7 1 0,-1 11 129,6 0 258,6 1 129,-1 1 129,5 7-258,3 3 129,-7 3-129,-2 1 129,1-12-516,-8-4 129,0-6-258,-1-4 0,-16-7 0,-7-6 0,-6-10-129,-11-5 129,-14-6 0,-11-9 129,-20-4-129,-13-7 129,-13-11-129,-13-5 129,-16-12 0,-11-3-129,-9-7 129,-10-4-129,-7-5 129,-9-1-129,-6-3-129,-13-4-645,0 0-2451,13-1-258,-21-15 0,8 16-129</inkml:trace>
  <inkml:trace contextRef="#ctx0" brushRef="#br0" timeOffset="38033">12579 6080 2580,'-27'-11'3225,"27"11"0,-13 0 0,13 0-1806,6 25-1419,0-2-387,5 8 129,3 7 258,5 5 0,6 8 258,6 3-258,5 7 129,5-1 0,4 3 0,2 0 0,5-1-129,-5-2 0,1-8-129,-9 0 0,-6-7 0,-10-2 0,-11-6-129,-12-1 129,-11-2 129,-15-5 0,-16-2 129,-8-6 129,-15-3 0,-5-7 0,-11-5 129,-5-5-129,-3-1 0,7-8 0,6-7 0,10-1 129,10-8 0,15 0 129,15-8-258,19-1 129,9-8 0,17-2 129,12-8-129,8-6 129,6-6-129,6-4 0,0-4 0,1-1 0,-4-2 0,0 4 0,-9 0 0,-3 9-645,-5 0-3354,-5 16-129,-15-8-516,1 15-258</inkml:trace>
  <inkml:trace contextRef="#ctx0" brushRef="#br0" timeOffset="40810">6560 3535 1161,'0'-23'2709,"-5"-5"-258,5 16-645,-3-1-645,1 1-129,2 12 0,-4-21 129,4 21 0,-2-15-129,2 15 0,0 0-129,0-12-645,0 12-129,0 0-258,0 0-129,0 0 0,4 8-258,-4-8 258,3 24-258,-2-9 387,-1 9 0,0 3 0,0 6 129,0 7-129,0 5 129,-4 8-129,0 1 129,-1 10 0,0 4 0,-2 7-129,-2 11 129,0 7 0,0 7 0,-2 2 0,1 9 0,-1 6 0,2 13 0,-1 6 0,0 0 0,-1 3 129,2 13 0,-3 6 129,-1 4 0,0 3 258,-4-7 0,1 6 387,-3-2-387,-1-1 258,-4-11 0,-1 2-129,-5-1 0,2 5-129,-5-7-129,1-4 0,0-3 0,3 4-258,0-2-129,7-4 129,1-11 0,5-9 0,1-9 0,4-7-258,2-13 387,1-11 0,-1-20 0,4-11-129,-2-14 129,4-7 0,-1-11 387,3-4-129,1-13-129,0 0 129,-8-10-129,6-3 0,-4-8-258,-3-5-387,2-1-1548,-5-8-2709,-5-11 0,3-3-258,-5-15-645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6:04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24 722 4386,'-20'-27'3612,"20"16"129,-6-14-387,9 5-2322,2 1-387,8-2-516,2 1-129,8-2-129,4 1 258,6 1-258,6-2-129,3-1 129,8 0-258,2-1 258,8-5-129,7 0 258,7-4-258,7 0 258,5-4 258,7 2-129,5-2 0,10 5 0,4 2-129,1 4 387,-2 5-258,1 0 129,4 8 129,2-1-129,-1 6 129,-11 0-129,-3 4 129,-8-1 0,-6 4-129,-11 1 0,-11 0-129,-16 0 0,-10 0 0,-11 0 129,-6 0 0,-9 1-516,-15-1-2967,0 0-774,0 0 258,-18-13-645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46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599 0 258,'-51'11'3612,"26"-11"258,12 1-387,-3-1-1290,5 0-645,2 0-387,-1-4-258,10 4-258,-17-4-129,7 2-258,-3 0 0,0 2-129,-3 0 0,-4 2-129,0 8 0,-4 0-129,-3 9 129,-1 2-129,-2 6-129,-1 1 258,-1 3-129,2 4 129,-1-2 0,2 1-516,3-5-1935,7 10-1161,-4-17-129,13 8-387,-5-17 259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47.3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232 0 2322,'0'0'3741,"0"0"0,0 0-129,0 0-1806,0 0-903,0 0-516,0 0-258,0 0 0,0 0-129,0 0 129,0 0-129,0 0 129,0 0 0,0 0 0,0 0-129,5-7 0,-5 7 0,0 0 0,0 0-129,0 0 0,0 0-258,0 0 129,0 0-258,0 0 0,1 9 258,-1 5 0,1 5 0,-1 7 0,0 7 387,0 8-258,-5 7 258,-2 7-129,-3 11 0,-2 6 0,-3 5 0,0 4-258,0 0 129,0-1-129,2-1 258,2 0 258,3-7-129,3 0 0,3-2 129,1-3 0,0 1 129,1-3 129,0-4-258,0-6 258,-2-7-129,1-3 129,-2-11 0,1-1 258,-2-10-258,2-1 0,-2-4 0,2 1 0,-2-5-258,2 2 129,-2-3-258,2 1 129,-1-3-129,0 0 129,3-11-129,-4 17 129,4-17-129,-2 11 258,2-11-258,0 0 129,0 0-129,0 0 0,0 0 0,0 0 0,0 0-129,-3 11 0,3-11 129,0 0-129,0 0-129,0 12-258,0-12-645,0 11-516,0-11-645,0 18-129,0-7-516,-5-1 387,1 4 0,-3 0-129,2 1 1161,-1 1 903,0 0 774,1-3 129,2 2 129,-2-4 258,4-1 258,1-10-387,-3 17 0,3-17 0,-2 16-258,2-16-129,-2 19 129,2-19-645,0 0-2193,-4 20-387,4-20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48.3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1935,'24'26'2451,"-17"-13"-774,5 7-1677,2 4 258,0 5 258,-1 1 0,-2 7 129,-3-2 129,0 9-129,-2 0-129,-1 0 387,-1 0-516,0-8-1806,8 9-1032,-12-24-387,11 6-129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48.5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7 7998,'0'-11'3870,"4"23"-387,-2 15 129,-5 1-2838,-6 10-903,-3 3-129,-1 7-903,-2 7-2451,-9-15 0,10 2-129,-8-26-516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48.9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325 46 5418,'-14'-18'4515,"3"3"-258,11 15-258,0 0-2064,-3-13-1032,3 13-645,0 0-387,0 0-129,-14 9 0,-2 10-129,-5 10 0,-7 7 129,-6 4 129,-1 4 129,-5 2 0,5-5 129,4-8-129,6-11 129,10-15-387,15-7 129,-7-25-258,10-11 129,10-10 258,6 1 129,0-1 258,3 8-129,-3 10 387,4 20-129,-4 12 129,0 28-129,-5 13 0,0 13-387,3 5-258,-4-1-1548,-2-8-2193,12 0-387,-9-26 0,11-7-516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1.9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0 6321,'-31'14'4386,"28"-1"-516,3-13 0,0 11-2451,15-1-774,7-3-258,7 1-129,3 1-258,0-1-258,-3 6-258,-6 0-129,-8 11-129,-12 3 0,-7 13 129,-17-1 129,-9 0-2967,-2 11-129,-20-20-129,11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2.4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 2322,'121'-11'1548,"-57"11"-387,0 0 0,8 5 129,0 3 0,8 2-645,3 0 258,7 0-516,5 0 0,0-3-258,2 1 258,-1-1-129,3-2 0,-1 2 129,0 1 0,1-1 129,0 4-129,-3 0 258,-2 4-387,-3-1 129,-3-1-129,-4 1 0,-7-2-258,-7 0 129,-7-3-129,-7 0 129,-8-3 0,-8 0-129,-6-2 129,-11-1 129,-6 0-1419,-17-3-1806,13-4-258,-19-10-516,6 14 387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2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0 7740,'-22'-2'3870,"5"4"-129,17-2 129,13 16-2709,5-6-903,9 1-258,6 5 0,6 0 129,3 4-129,0 1 0,-2 6-258,-6 0 0,-9 7 0,-10-1 0,-10 3 129,-5 1 129,-9-2-516,-9 0-2967,-9-21-129,7-1-129,-10-23-129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3.1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90 4257,'-17'-44'3483,"17"33"-387,-5-6-258,5 5-2451,0 12-645,15-9-129,-2 9-129,3 0 129,2 7 0,4 6 129,2 3-258,4 9 387,6 1-129,4 12 258,6 0 0,6 9 0,4 0 129,8 6 0,6 1 0,4-1 129,0 1-258,4-7 258,4 5 129,2-8-129,1 1 0,-2-4 258,-1 0-258,-3-1 0,-2-2 129,-5-1-129,-4-3-387,-7 1 258,-1-5 0,-5 0 129,-2-5-129,-3-3 129,-1-4 129,-5-4-258,-4-8-645,-4-5-1290,0 0-1290,-18-14-387,5 3 0,-19-18 130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3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334 145 5676,'-74'-46'4257,"39"22"129,12 6-645,3 1-1419,0 1-1032,10 5-516,1 2-516,9 9-258,0 0 0,13-7-258,6 7 0,0 7-129,8 4 129,-5 1-129,3 5 129,-7-1-129,-4 4 258,-11 1-129,-3 2 258,-13 0-129,-12 2 258,-3-1-129,-9 2 129,-4-3-1161,-7-6-2580,10 6-129,-6-18-258,15 4-387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4T06:56:04.9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62 1161,'20'-22'2709,"-13"9"-1290,5 7-387,0-5 129,2 7-516,1 0-387,1 2 129,1 2 0,3 0-129,0 7 258,4 3 258,2 7-129,8 2 258,5 3-258,5 3 129,5 4-129,5 4-129,5 3-129,4 6 0,7 1-129,4 9 0,8 3 129,2 3 0,5 4 0,2-2 0,4 3 129,-1-7 129,0 2-129,-5-11 129,-3 2-129,-9-9 0,-4 0 0,-9-6 0,-7 0 0,-10-5-258,-7-2 258,-12-3-387,-6-4 129,-6-4-129,-4-4-129,-4 0-387,-8-12-2967,0 0-903,0 0 0,-11 0-516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4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-6 0 4773,'0'10'3096,"0"8"-129,0-18-258,6 24-2451,5 2-387,4 2-129,5 10 258,3 4 0,6 8 0,4-1 0,3 5-129,7 5 129,2 3-258,5 9 258,2 1 0,3 4 0,1 0 0,-1 1 258,-1-1-129,-4-5 129,-1-2-129,-4-9 129,-2-6-129,-1-2 129,-3-7 0,0-2 0,-4-7-1419,-3-13-1806,8 3-129,-13-23-645,8 4 258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4.4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519-1 9933,'14'-4'4515,"-14"4"-258,0 0-645,0 0-2838,0 0-774,0 0-258,-8 10 0,-5 6 129,-7 2 129,-11 4 0,-8 2 129,-11 0 129,-6-1-387,-5 5-1161,-1-5-2580,-8-12-258,10 0-258,-3-12-258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4.8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0 258,'0'0'1677,"-7"14"-1419,5 2-129,1 6-258,1 6 387,0 6 129,2 4 129,6 9 0,4 3 129,7 15-129,0 0 0,9 7 129,0 2-129,8 2-258,-2-3 129,3-3 0,0-3-129,1-11 129,-3-6 0,-1-9-129,-2-6-516,-5-13-1161,6 3-774,-15-18-516,11 3 259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1:55.1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435 27 5418,'2'-15'4386,"-2"15"-129,0 0-1032,-1-14-1032,1 14-1032,-10 0-387,1 4-774,-5 6 129,-7 5-516,-6 6 258,-10 1 0,-6 4 0,-8-1-258,-2-4-3225,-1 8-387,-10-15 129,11 3-516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2:00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1,'23'14'515,"-9"-8"259,8 4-129,-3 0 0,8 1 129,-1-1-129,3 1-129,0 1-129,2 0 0,1-1 0,2 2 258,4-1-129,2 2 0,4-1-129,2 1-258,4 0 0,4 1 129,2 0 0,1 1 387,1-1-258,0 4 387,2-1-129,0 3 129,3 0-129,0 3 0,3-1 0,2 4-258,1-2-129,2 0-129,0 1 0,1-4 0,-2 0-129,-2-2 0,0 1 129,2-3-129,1 1 129,1-2 0,2 3 129,-1-3 0,3 2-129,2-3 129,3 3 129,1-3-258,3 2 0,2-2 0,1 1 0,3-1-129,1 0-129,1 0 258,-1 2-258,-4-1 129,-4 2 0,-3-2 0,-1 1-129,-6 1 129,-2-1 129,-4 1-129,-3-3 0,-2 2 129,-3-3-129,-3 0 0,-7-2 0,-5 0 129,-6-4-129,-9 0 0,-4-3 129,-8 1-129,-4-1 0,-4 0-387,-10-6-1161,9 2-1806,-9-2-258,0 0-258,0 0-129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2:19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 8514,'14'-28'3870,"-4"22"-129,15 13-258,-6 2-2967,6 13-516,4 8-258,1 9 258,3 6-129,-4 3 0,-3 3 129,-4 3 0,0-1 0,-5 2 129,3-6-129,-3-1-516,-1-9-1935,-2-14-1290,11-4 0,-7-25-387,11-6 129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2:19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356 0 8901,'0'0'3999,"-19"20"258,3 14-387,-6 5-3096,-8 12-387,0 6 129,-7 5 129,2 1-129,0-3-645,0-6-2322,3-11-1419,9-2-258,-4-26-387,12-4-387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2:20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32 655 5031,'-18'0'4257,"2"2"-516,16-2 258,0 0-2967,10-6 0,6 2-387,1-3-129,9 2-258,3-2 0,8 1-129,10 0 0,9-1 0,8-2-129,9-3 129,17-4-129,13-5 258,14-4-258,10-4 129,7-2 0,11-3 0,6 0 0,4 0 0,-5 5 0,-3 1 0,-7 2 0,-5 3-129,-11 2 129,-13 0-129,-13 2 129,-12 0-129,-12 1 258,-10-1-129,-14 0 0,-10 3 0,-10 1 0,-5 3 129,-10-1-129,-4 4-129,-11 9-387,9-19-1548,-9 8-2064,0 11-258,-15-20-258,5 12-387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2:20.8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55 6192,'-9'12'4515,"9"-12"-645,24 6-129,-3-3-2580,8-1-645,5 1-387,2 2 0,1-1-129,-2 4-129,-6 2-129,-7 8-129,-11 6 129,-9 11 0,-6 3 129,-13 6 0,-7 4-129,-8-2 258,-3 1 387,-2-9-258,3-3 516,3-16 129,11-4 258,2-16-129,15-14 258,3-25-258,15-11 129,4-17-129,9 0-516,-1-2-387,-4 0-1161,3 9-3225,-7 20 0,-13 11-516,-6 30-129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9-21T05:06:49.4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-1-1,'0'0,"0"0,0 0,0 0,0 0,0 0,0 0,0 0,0 0,0 0,0 0,0 0,0 0,0 0,0 0,0 0,0 0,0 0,0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28.31858" units="1/cm"/>
          <inkml:channelProperty channel="Y" name="resolution" value="28.36879" units="1/cm"/>
        </inkml:channelProperties>
      </inkml:inkSource>
      <inkml:timestamp xml:id="ts0" timeString="2011-09-14T05:17:01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0 1811</inkml:trace>
  <inkml:trace contextRef="#ctx0" brushRef="#br0" timeOffset="3354">7292 0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1T05:06:51.5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93 2451,'0'-18'3612,"4"-1"129,-4 19-774,6-15-903,-6 15-387,13-18-645,-13 18-1032,17-15-1032,-9 3-2193,7 12-387,-15 0-258,12 0 129</inkml:trace>
  <inkml:trace contextRef="#ctx0" brushRef="#br0" timeOffset="187">4 107 1290,'0'0'2580,"11"10"-645,-11-10 387,0 0-2709,16 0-2193,-16 0-129,15 4 516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2-09-26T05:45:37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22 13803,'-18'-28'4128,"18"28"-645,-13 1-1290,13-1-5676,3 24-645,-3-24-258,20 24-516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9:49.7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822 160 387,'0'0'3612,"0"0"-258,0 0-516,0 0-387,0 0-516,2-10-645,-2 10-387,8-14-516,-8 14-258,8-14 0,-8 14 129,5-13 129,-5 13 0,1-13 129,-1 13 0,-2-14-129,2 14 258,-12-14-387,12 14 129,-13-13-258,13 13 0,-12-10-129,12 10 129,-13-5-129,13 5-129,-13 0 129,13 0-258,-14 10 258,14-10-258,-17 20 258,10-6-258,1 1 258,1 3-129,1 2 0,2 1 258,1 2-129,1 0 0,0 1 129,0-3 0,2 0-129,2-5 258,-1-3 0,3-3 0,-6-10 129,14 5 0,-6-11 0,3-8 258,-2-10-258,3-2-129,-5-10 129,-1 2 129,-4-4-387,-2 4 129,-1 3-258,-6 7 129,-1 5-258,-3 5 258,1 6-258,0 5-129,1 3 129,0 0-129,9 0 0,-12 19 0,7-2 129,2 1-258,0 6 258,1 0 0,1 3 0,1-2 0,0 0 129,0-4 0,0-1 129,3-7 0,2-3 0,-5-10 129,17 0 0,-4-4-129,0-15 129,1-3 0,-1-10 0,-2 0 0,-2-4-129,-3 5 129,-4 2-258,-2 7 129,-5 8-129,-7 9 129,-1 5-129,-2 11-258,-1 6 258,2 3-387,2 7-1161,7-3-2580,-1-6-516,8-3 0,-2-15-516</inkml:trace>
  <inkml:trace contextRef="#ctx0" brushRef="#br0" timeOffset="67346">860 188 258,'0'0'3096,"0"0"-258,0 0-129,0 0-645,0 0-387,0 0-516,11 0-258,-11 0-258,0 0 0,15 6 0,-15-6-387,16 13 129,-5-5 0,0 1 0,-1 2-129,1 0 258,1 2-129,-4 2 0,3 3 0,-2 1-129,1 4 0,-2 0-129,1 5 0,-2-1 0,3 6 0,-3-3 0,1 5 0,0-1 0,1 2 129,-2 0-129,3 3 129,-3 0 0,2 3 0,-2 3 0,0 1 129,-2 5-129,0 2 0,-2 3 0,-1 1-129,-1 2 0,-1 0 258,0-2-387,0-1 129,-1-3-129,0-2 0,-3-3 0,0 0-129,-1-3 258,-1 2-258,-1 1 258,0 0-258,0 3 129,-3 2 129,0-1-129,-1 1 129,0-3-129,-1 0 0,0-4 0,-1-3 129,-1-4-129,1 1 129,-1-4 129,-1 3-258,-1-2 258,1 2-258,-3 1 258,1 4-258,-2 2 129,-1 2-258,-2 2 129,1 0 129,-2 1-129,1-1 0,-2-2 0,1-3 129,1-4-129,-1-1 129,3-5-129,-1 0 258,1-2-129,-2 0 129,1-1-129,-3 0 129,1 1-129,-3 1 0,0 2 129,-2 0-258,0 3 0,0-1 0,0 2 0,2-3 129,-1 0-129,2 0 129,0-5-129,1 0 0,2-5 0,1-1 129,1-1-129,1-1 0,2-3 0,0 2 0,2-4 129,0 1-129,2-5 0,3 1 0,-1-5 129,3 0-129,8-11 258,-12 13 0,12-13 0,0 0 129,-10 5 0,10-5 0,0 0 0,0 0 0,0 0-129,0 0-129,-9 3 129,9-3-129,0 0 0,0 0 0,0 0 0,-9 0-129,9 0-387,0 0-645,0 0-3741,0 0-387,0 0-129,11 0-516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19:53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 70 387,'-8'-6'1677,"8"6"258,0 0 129,-14-4 129,14 4-258,0 0-258,-10-10-516,10 10 129,-7-12-258,7 12 129,-11-12-387,11 12-129,-13-13 129,13 13-129,-20-10-258,11 8-129,-5 2-258,2 0 0,-2 8-129,0 5 129,2 6-129,0 3 0,2 1 129,3 3 0,1-1 0,4 0 258,1-3 0,1-5 129,4-4 0,6-3 258,0-6 0,6-4 0,-1-6 129,6-7-129,-2-9 0,2-1-258,-3-6 0,-1 1-258,-5 1 0,-3 4-129,-5 4-129,-4 9 0,0 10 0,-19 0-129,5 10 129,-2 5 0,0 4 0,1 0 258,1-1-129,4-2 258,5-3-129,5-13-2064,0 0-1935,23 4-387,-8-15-129,9 0-516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3-09-16T06:20:58.7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-14 4506 5676,'-4'-16'3870,"4"-1"-516,0 17 387,10-7-2580,-10 7-516,11-8-129,-11 8-129,15-3 0,-5 0 0,3 3 129,1-1-129,5 1 129,1 0-129,6-1 129,5-1-129,6-1 129,5-3-129,6-1-258,3-3 129,4-2-258,3-3 0,4-2 129,-1-3-129,7-4 129,5-2-129,5-4 258,1-3-129,5-6 0,2-6 129,6-2-129,2-6 0,5 0 0,-2-3 0,-2 0-129,3-4 129,2 4 0,0-2 0,3 1 129,-6-5 0,0-1 0,-6-6 0,1 1 0,-6-4-129,4 1 129,-2-3 0,0 3 0,-3-1-129,1 2 0,1-3-129,1-1 129,1-6 0,0-1-129,-2-3 129,-1 0-129,-2 0 129,-1 1 0,-2 0-129,-2 4 129,-2-1 0,-2-1 0,-3-2 0,-1 0-129,-2-1 129,-3 0 129,-2 1 0,-1 1-129,-4 1 129,-4 4-129,-3-3 129,2 2-129,-2-2 129,3 0-258,-1 3 0,-1 3 0,-1 4 0,-2 2 0,-3 7 0,-3 3 0,-5 3 0,-4 1 0,-4 1 129,-1-1-129,-2 3 129,-2 2 0,0 3-129,-1 3 129,-1 4 0,1 4-129,-1 6 129,-1 4 0,-2 2-129,0 6 129,-4 2 0,-2 3 1,-4 2-130,-2 3 0,-9 7 0,11-10 0,-11 10 0,0 0 0,0 0 0,0 0 0,0 0 0,0 0 0,0 0 0,0 0 0,0 0 0,0 0-1291,0 0-3740,0 10-516,0-10 0,-11 9-387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9FAA2-6B1F-44A0-A949-F236DA49D53C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8988-9D4D-4D94-AB53-F70B6156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7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931B50C-E698-4758-AF74-6CA0388720B4}" type="slidenum">
              <a:rPr lang="en-US" sz="1200"/>
              <a:pPr eaLnBrk="1" hangingPunct="1"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606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1118C-4655-4CEC-83E1-2C0439FAA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D91BE9-4E3F-406C-A9A7-6A6971818D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3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3.bin"/><Relationship Id="rId26" Type="http://schemas.openxmlformats.org/officeDocument/2006/relationships/customXml" Target="../ink/ink16.xml"/><Relationship Id="rId3" Type="http://schemas.openxmlformats.org/officeDocument/2006/relationships/oleObject" Target="../embeddings/oleObject5.bin"/><Relationship Id="rId21" Type="http://schemas.openxmlformats.org/officeDocument/2006/relationships/image" Target="../media/image47.wmf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12.bin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.wmf"/><Relationship Id="rId20" Type="http://schemas.openxmlformats.org/officeDocument/2006/relationships/oleObject" Target="../embeddings/oleObject14.bin"/><Relationship Id="rId2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9.bin"/><Relationship Id="rId24" Type="http://schemas.openxmlformats.org/officeDocument/2006/relationships/customXml" Target="../ink/ink15.xml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48.emf"/><Relationship Id="rId28" Type="http://schemas.openxmlformats.org/officeDocument/2006/relationships/customXml" Target="../ink/ink17.xml"/><Relationship Id="rId10" Type="http://schemas.openxmlformats.org/officeDocument/2006/relationships/image" Target="../media/image42.wmf"/><Relationship Id="rId19" Type="http://schemas.openxmlformats.org/officeDocument/2006/relationships/image" Target="../media/image46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44.wmf"/><Relationship Id="rId22" Type="http://schemas.openxmlformats.org/officeDocument/2006/relationships/customXml" Target="../ink/ink14.xml"/><Relationship Id="rId27" Type="http://schemas.openxmlformats.org/officeDocument/2006/relationships/image" Target="../media/image5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customXml" Target="../ink/ink22.xml"/><Relationship Id="rId3" Type="http://schemas.openxmlformats.org/officeDocument/2006/relationships/oleObject" Target="../embeddings/oleObject15.bin"/><Relationship Id="rId7" Type="http://schemas.openxmlformats.org/officeDocument/2006/relationships/customXml" Target="../ink/ink19.xml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3.emf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55.emf"/><Relationship Id="rId4" Type="http://schemas.openxmlformats.org/officeDocument/2006/relationships/image" Target="../media/image52.wmf"/><Relationship Id="rId9" Type="http://schemas.openxmlformats.org/officeDocument/2006/relationships/customXml" Target="../ink/ink20.xml"/><Relationship Id="rId14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26.xml"/><Relationship Id="rId4" Type="http://schemas.openxmlformats.org/officeDocument/2006/relationships/image" Target="../media/image6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0.png"/><Relationship Id="rId10" Type="http://schemas.openxmlformats.org/officeDocument/2006/relationships/image" Target="../media/image83.emf"/><Relationship Id="rId4" Type="http://schemas.openxmlformats.org/officeDocument/2006/relationships/oleObject" Target="../embeddings/oleObject16.bin"/><Relationship Id="rId9" Type="http://schemas.openxmlformats.org/officeDocument/2006/relationships/customXml" Target="../ink/ink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91.emf"/><Relationship Id="rId3" Type="http://schemas.openxmlformats.org/officeDocument/2006/relationships/image" Target="../media/image85.png"/><Relationship Id="rId7" Type="http://schemas.openxmlformats.org/officeDocument/2006/relationships/image" Target="../media/image88.emf"/><Relationship Id="rId12" Type="http://schemas.openxmlformats.org/officeDocument/2006/relationships/customXml" Target="../ink/ink3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1" Type="http://schemas.openxmlformats.org/officeDocument/2006/relationships/image" Target="../media/image90.emf"/><Relationship Id="rId5" Type="http://schemas.openxmlformats.org/officeDocument/2006/relationships/image" Target="../media/image87.png"/><Relationship Id="rId10" Type="http://schemas.openxmlformats.org/officeDocument/2006/relationships/customXml" Target="../ink/ink31.xml"/><Relationship Id="rId4" Type="http://schemas.openxmlformats.org/officeDocument/2006/relationships/image" Target="../media/image86.png"/><Relationship Id="rId9" Type="http://schemas.openxmlformats.org/officeDocument/2006/relationships/image" Target="../media/image8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7.emf"/><Relationship Id="rId5" Type="http://schemas.openxmlformats.org/officeDocument/2006/relationships/customXml" Target="../ink/ink33.xml"/><Relationship Id="rId4" Type="http://schemas.openxmlformats.org/officeDocument/2006/relationships/image" Target="../media/image96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104.emf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" Type="http://schemas.openxmlformats.org/officeDocument/2006/relationships/image" Target="../media/image99.png"/><Relationship Id="rId21" Type="http://schemas.openxmlformats.org/officeDocument/2006/relationships/image" Target="../media/image108.emf"/><Relationship Id="rId7" Type="http://schemas.openxmlformats.org/officeDocument/2006/relationships/image" Target="../media/image101.emf"/><Relationship Id="rId12" Type="http://schemas.openxmlformats.org/officeDocument/2006/relationships/customXml" Target="../ink/ink38.xml"/><Relationship Id="rId17" Type="http://schemas.openxmlformats.org/officeDocument/2006/relationships/image" Target="../media/image106.emf"/><Relationship Id="rId25" Type="http://schemas.openxmlformats.org/officeDocument/2006/relationships/image" Target="../media/image110.emf"/><Relationship Id="rId2" Type="http://schemas.openxmlformats.org/officeDocument/2006/relationships/image" Target="../media/image98.jpeg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112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.xml"/><Relationship Id="rId11" Type="http://schemas.openxmlformats.org/officeDocument/2006/relationships/image" Target="../media/image103.emf"/><Relationship Id="rId24" Type="http://schemas.openxmlformats.org/officeDocument/2006/relationships/customXml" Target="../ink/ink44.xml"/><Relationship Id="rId5" Type="http://schemas.openxmlformats.org/officeDocument/2006/relationships/image" Target="../media/image100.emf"/><Relationship Id="rId15" Type="http://schemas.openxmlformats.org/officeDocument/2006/relationships/image" Target="../media/image105.emf"/><Relationship Id="rId23" Type="http://schemas.openxmlformats.org/officeDocument/2006/relationships/image" Target="../media/image109.emf"/><Relationship Id="rId28" Type="http://schemas.openxmlformats.org/officeDocument/2006/relationships/customXml" Target="../ink/ink46.xml"/><Relationship Id="rId10" Type="http://schemas.openxmlformats.org/officeDocument/2006/relationships/customXml" Target="../ink/ink37.xml"/><Relationship Id="rId19" Type="http://schemas.openxmlformats.org/officeDocument/2006/relationships/image" Target="../media/image107.emf"/><Relationship Id="rId4" Type="http://schemas.openxmlformats.org/officeDocument/2006/relationships/customXml" Target="../ink/ink34.xml"/><Relationship Id="rId9" Type="http://schemas.openxmlformats.org/officeDocument/2006/relationships/image" Target="../media/image102.emf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1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117.png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116.wmf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15.wmf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emf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135.emf"/><Relationship Id="rId21" Type="http://schemas.openxmlformats.org/officeDocument/2006/relationships/image" Target="../media/image126.emf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130.emf"/><Relationship Id="rId41" Type="http://schemas.openxmlformats.org/officeDocument/2006/relationships/image" Target="../media/image136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121.emf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134.emf"/><Relationship Id="rId40" Type="http://schemas.openxmlformats.org/officeDocument/2006/relationships/customXml" Target="../ink/ink62.xml"/><Relationship Id="rId5" Type="http://schemas.openxmlformats.org/officeDocument/2006/relationships/image" Target="../media/image117.png"/><Relationship Id="rId15" Type="http://schemas.openxmlformats.org/officeDocument/2006/relationships/image" Target="../media/image123.emf"/><Relationship Id="rId23" Type="http://schemas.openxmlformats.org/officeDocument/2006/relationships/image" Target="../media/image127.emf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125.emf"/><Relationship Id="rId31" Type="http://schemas.openxmlformats.org/officeDocument/2006/relationships/image" Target="../media/image131.emf"/><Relationship Id="rId4" Type="http://schemas.openxmlformats.org/officeDocument/2006/relationships/image" Target="../media/image118.wmf"/><Relationship Id="rId9" Type="http://schemas.openxmlformats.org/officeDocument/2006/relationships/image" Target="../media/image120.wmf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129.emf"/><Relationship Id="rId30" Type="http://schemas.openxmlformats.org/officeDocument/2006/relationships/customXml" Target="../ink/ink57.xml"/><Relationship Id="rId35" Type="http://schemas.openxmlformats.org/officeDocument/2006/relationships/image" Target="../media/image133.emf"/><Relationship Id="rId43" Type="http://schemas.openxmlformats.org/officeDocument/2006/relationships/image" Target="../media/image137.emf"/><Relationship Id="rId8" Type="http://schemas.openxmlformats.org/officeDocument/2006/relationships/oleObject" Target="../embeddings/oleObject25.bin"/><Relationship Id="rId3" Type="http://schemas.openxmlformats.org/officeDocument/2006/relationships/oleObject" Target="../embeddings/oleObject23.bin"/><Relationship Id="rId12" Type="http://schemas.openxmlformats.org/officeDocument/2006/relationships/customXml" Target="../ink/ink48.xml"/><Relationship Id="rId17" Type="http://schemas.openxmlformats.org/officeDocument/2006/relationships/image" Target="../media/image124.emf"/><Relationship Id="rId25" Type="http://schemas.openxmlformats.org/officeDocument/2006/relationships/image" Target="../media/image128.emf"/><Relationship Id="rId33" Type="http://schemas.openxmlformats.org/officeDocument/2006/relationships/image" Target="../media/image132.emf"/><Relationship Id="rId38" Type="http://schemas.openxmlformats.org/officeDocument/2006/relationships/customXml" Target="../ink/ink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emf"/><Relationship Id="rId5" Type="http://schemas.openxmlformats.org/officeDocument/2006/relationships/customXml" Target="../ink/ink65.xml"/><Relationship Id="rId10" Type="http://schemas.openxmlformats.org/officeDocument/2006/relationships/image" Target="../media/image143.emf"/><Relationship Id="rId4" Type="http://schemas.openxmlformats.org/officeDocument/2006/relationships/image" Target="../media/image140.emf"/><Relationship Id="rId9" Type="http://schemas.openxmlformats.org/officeDocument/2006/relationships/customXml" Target="../ink/ink6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4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30.bin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4.xml"/><Relationship Id="rId18" Type="http://schemas.openxmlformats.org/officeDocument/2006/relationships/image" Target="../media/image160.emf"/><Relationship Id="rId26" Type="http://schemas.openxmlformats.org/officeDocument/2006/relationships/image" Target="../media/image164.emf"/><Relationship Id="rId39" Type="http://schemas.openxmlformats.org/officeDocument/2006/relationships/customXml" Target="../ink/ink87.xml"/><Relationship Id="rId21" Type="http://schemas.openxmlformats.org/officeDocument/2006/relationships/customXml" Target="../ink/ink78.xml"/><Relationship Id="rId34" Type="http://schemas.openxmlformats.org/officeDocument/2006/relationships/image" Target="../media/image168.emf"/><Relationship Id="rId42" Type="http://schemas.openxmlformats.org/officeDocument/2006/relationships/image" Target="../media/image172.emf"/><Relationship Id="rId7" Type="http://schemas.openxmlformats.org/officeDocument/2006/relationships/customXml" Target="../ink/ink71.xml"/><Relationship Id="rId2" Type="http://schemas.openxmlformats.org/officeDocument/2006/relationships/image" Target="../media/image152.gif"/><Relationship Id="rId16" Type="http://schemas.openxmlformats.org/officeDocument/2006/relationships/image" Target="../media/image159.emf"/><Relationship Id="rId20" Type="http://schemas.openxmlformats.org/officeDocument/2006/relationships/image" Target="../media/image161.emf"/><Relationship Id="rId29" Type="http://schemas.openxmlformats.org/officeDocument/2006/relationships/customXml" Target="../ink/ink82.xml"/><Relationship Id="rId41" Type="http://schemas.openxmlformats.org/officeDocument/2006/relationships/customXml" Target="../ink/ink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emf"/><Relationship Id="rId11" Type="http://schemas.openxmlformats.org/officeDocument/2006/relationships/customXml" Target="../ink/ink73.xml"/><Relationship Id="rId24" Type="http://schemas.openxmlformats.org/officeDocument/2006/relationships/image" Target="../media/image163.emf"/><Relationship Id="rId32" Type="http://schemas.openxmlformats.org/officeDocument/2006/relationships/image" Target="../media/image167.emf"/><Relationship Id="rId37" Type="http://schemas.openxmlformats.org/officeDocument/2006/relationships/customXml" Target="../ink/ink86.xml"/><Relationship Id="rId40" Type="http://schemas.openxmlformats.org/officeDocument/2006/relationships/image" Target="../media/image171.emf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165.emf"/><Relationship Id="rId36" Type="http://schemas.openxmlformats.org/officeDocument/2006/relationships/image" Target="../media/image169.emf"/><Relationship Id="rId10" Type="http://schemas.openxmlformats.org/officeDocument/2006/relationships/image" Target="../media/image156.emf"/><Relationship Id="rId19" Type="http://schemas.openxmlformats.org/officeDocument/2006/relationships/customXml" Target="../ink/ink77.xml"/><Relationship Id="rId31" Type="http://schemas.openxmlformats.org/officeDocument/2006/relationships/customXml" Target="../ink/ink83.xml"/><Relationship Id="rId4" Type="http://schemas.openxmlformats.org/officeDocument/2006/relationships/image" Target="../media/image153.emf"/><Relationship Id="rId9" Type="http://schemas.openxmlformats.org/officeDocument/2006/relationships/customXml" Target="../ink/ink72.xml"/><Relationship Id="rId14" Type="http://schemas.openxmlformats.org/officeDocument/2006/relationships/image" Target="../media/image158.emf"/><Relationship Id="rId22" Type="http://schemas.openxmlformats.org/officeDocument/2006/relationships/image" Target="../media/image162.emf"/><Relationship Id="rId27" Type="http://schemas.openxmlformats.org/officeDocument/2006/relationships/customXml" Target="../ink/ink81.xml"/><Relationship Id="rId30" Type="http://schemas.openxmlformats.org/officeDocument/2006/relationships/image" Target="../media/image166.emf"/><Relationship Id="rId35" Type="http://schemas.openxmlformats.org/officeDocument/2006/relationships/customXml" Target="../ink/ink85.xml"/><Relationship Id="rId8" Type="http://schemas.openxmlformats.org/officeDocument/2006/relationships/image" Target="../media/image155.emf"/><Relationship Id="rId3" Type="http://schemas.openxmlformats.org/officeDocument/2006/relationships/customXml" Target="../ink/ink69.xml"/><Relationship Id="rId12" Type="http://schemas.openxmlformats.org/officeDocument/2006/relationships/image" Target="../media/image157.emf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customXml" Target="../ink/ink84.xml"/><Relationship Id="rId38" Type="http://schemas.openxmlformats.org/officeDocument/2006/relationships/image" Target="../media/image17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179.emf"/><Relationship Id="rId3" Type="http://schemas.openxmlformats.org/officeDocument/2006/relationships/image" Target="../media/image174.emf"/><Relationship Id="rId7" Type="http://schemas.openxmlformats.org/officeDocument/2006/relationships/image" Target="../media/image176.emf"/><Relationship Id="rId12" Type="http://schemas.openxmlformats.org/officeDocument/2006/relationships/customXml" Target="../ink/ink94.xml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1.xml"/><Relationship Id="rId11" Type="http://schemas.openxmlformats.org/officeDocument/2006/relationships/image" Target="../media/image178.emf"/><Relationship Id="rId5" Type="http://schemas.openxmlformats.org/officeDocument/2006/relationships/image" Target="../media/image175.emf"/><Relationship Id="rId10" Type="http://schemas.openxmlformats.org/officeDocument/2006/relationships/customXml" Target="../ink/ink93.xml"/><Relationship Id="rId4" Type="http://schemas.openxmlformats.org/officeDocument/2006/relationships/customXml" Target="../ink/ink90.xml"/><Relationship Id="rId9" Type="http://schemas.openxmlformats.org/officeDocument/2006/relationships/image" Target="../media/image17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18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183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3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8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185.wmf"/><Relationship Id="rId4" Type="http://schemas.openxmlformats.org/officeDocument/2006/relationships/oleObject" Target="../embeddings/oleObject3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5.xml"/><Relationship Id="rId1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2.xml"/><Relationship Id="rId12" Type="http://schemas.openxmlformats.org/officeDocument/2006/relationships/image" Target="../media/image7.emf"/><Relationship Id="rId17" Type="http://schemas.openxmlformats.org/officeDocument/2006/relationships/customXml" Target="../ink/ink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emf"/><Relationship Id="rId19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0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customXml" Target="../ink/ink11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19.emf"/><Relationship Id="rId5" Type="http://schemas.openxmlformats.org/officeDocument/2006/relationships/image" Target="../media/image15.emf"/><Relationship Id="rId10" Type="http://schemas.openxmlformats.org/officeDocument/2006/relationships/customXml" Target="../ink/ink10.xml"/><Relationship Id="rId4" Type="http://schemas.openxmlformats.org/officeDocument/2006/relationships/image" Target="../media/image14.emf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6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vtrykk-Francis-2"/>
          <p:cNvPicPr>
            <a:picLocks noChangeAspect="1" noChangeArrowheads="1"/>
          </p:cNvPicPr>
          <p:nvPr/>
        </p:nvPicPr>
        <p:blipFill>
          <a:blip r:embed="rId2" cstate="print">
            <a:lum bright="34000" contrast="-44000"/>
          </a:blip>
          <a:srcRect t="11734" b="1283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056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noFill/>
          <a:ln/>
        </p:spPr>
        <p:txBody>
          <a:bodyPr/>
          <a:lstStyle/>
          <a:p>
            <a:r>
              <a:rPr lang="en-US" dirty="0"/>
              <a:t>Francis turbines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04800" y="0"/>
          <a:ext cx="541813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3" imgW="2905531" imgH="3677163" progId="Paint.Picture">
                  <p:embed/>
                </p:oleObj>
              </mc:Choice>
              <mc:Fallback>
                <p:oleObj name="Bitmap Image" r:id="rId3" imgW="2905531" imgH="367716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0"/>
                        <a:ext cx="5418138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5181600" y="2819400"/>
            <a:ext cx="3962400" cy="609600"/>
          </a:xfrm>
        </p:spPr>
        <p:txBody>
          <a:bodyPr/>
          <a:lstStyle/>
          <a:p>
            <a:r>
              <a:rPr lang="en-US" sz="2400" smtClean="0"/>
              <a:t>Parts of A Francis Turbine</a:t>
            </a:r>
          </a:p>
        </p:txBody>
      </p:sp>
      <p:graphicFrame>
        <p:nvGraphicFramePr>
          <p:cNvPr id="49155" name="Object 2"/>
          <p:cNvGraphicFramePr>
            <a:graphicFrameLocks noChangeAspect="1"/>
          </p:cNvGraphicFramePr>
          <p:nvPr/>
        </p:nvGraphicFramePr>
        <p:xfrm>
          <a:off x="762000" y="552450"/>
          <a:ext cx="7467600" cy="630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5" imgW="3914286" imgH="3304762" progId="Paint.Picture">
                  <p:embed/>
                </p:oleObj>
              </mc:Choice>
              <mc:Fallback>
                <p:oleObj name="Bitmap Image" r:id="rId5" imgW="3914286" imgH="33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52450"/>
                        <a:ext cx="7467600" cy="630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5708650" y="228600"/>
          <a:ext cx="297815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7" imgW="3914286" imgH="3304762" progId="Paint.Picture">
                  <p:embed/>
                </p:oleObj>
              </mc:Choice>
              <mc:Fallback>
                <p:oleObj name="Bitmap Image" r:id="rId7" imgW="3914286" imgH="33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228600"/>
                        <a:ext cx="297815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365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0025" y="282575"/>
              <a:ext cx="1392238" cy="2436813"/>
            </p14:xfrm>
          </p:contentPart>
        </mc:Choice>
        <mc:Fallback>
          <p:pic>
            <p:nvPicPr>
              <p:cNvPr id="15365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7424" y="269615"/>
                <a:ext cx="1417800" cy="24623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0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6" name="Line 4"/>
          <p:cNvSpPr>
            <a:spLocks noChangeShapeType="1"/>
          </p:cNvSpPr>
          <p:nvPr/>
        </p:nvSpPr>
        <p:spPr bwMode="auto">
          <a:xfrm>
            <a:off x="0" y="1828800"/>
            <a:ext cx="876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85800" y="1219200"/>
            <a:ext cx="869950" cy="4419600"/>
            <a:chOff x="432" y="768"/>
            <a:chExt cx="548" cy="2784"/>
          </a:xfrm>
        </p:grpSpPr>
        <p:sp>
          <p:nvSpPr>
            <p:cNvPr id="16445" name="Line 5"/>
            <p:cNvSpPr>
              <a:spLocks noChangeShapeType="1"/>
            </p:cNvSpPr>
            <p:nvPr/>
          </p:nvSpPr>
          <p:spPr bwMode="auto">
            <a:xfrm flipV="1">
              <a:off x="432" y="1104"/>
              <a:ext cx="0" cy="2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46" name="Text Box 10"/>
            <p:cNvSpPr txBox="1">
              <a:spLocks noChangeArrowheads="1"/>
            </p:cNvSpPr>
            <p:nvPr/>
          </p:nvSpPr>
          <p:spPr bwMode="auto">
            <a:xfrm>
              <a:off x="432" y="768"/>
              <a:ext cx="548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nb-NO" sz="1400"/>
                <a:t>Out</a:t>
              </a:r>
              <a:r>
                <a:rPr lang="en-US" sz="1400"/>
                <a:t>let</a:t>
              </a:r>
            </a:p>
            <a:p>
              <a:r>
                <a:rPr lang="en-US" sz="1400"/>
                <a:t>draft tube</a:t>
              </a:r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2362200" y="1219200"/>
            <a:ext cx="838200" cy="4495800"/>
            <a:chOff x="1488" y="768"/>
            <a:chExt cx="528" cy="2832"/>
          </a:xfrm>
        </p:grpSpPr>
        <p:sp>
          <p:nvSpPr>
            <p:cNvPr id="16443" name="Line 9"/>
            <p:cNvSpPr>
              <a:spLocks noChangeShapeType="1"/>
            </p:cNvSpPr>
            <p:nvPr/>
          </p:nvSpPr>
          <p:spPr bwMode="auto">
            <a:xfrm flipV="1">
              <a:off x="1584" y="1152"/>
              <a:ext cx="0" cy="2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44" name="Text Box 11"/>
            <p:cNvSpPr txBox="1">
              <a:spLocks noChangeArrowheads="1"/>
            </p:cNvSpPr>
            <p:nvPr/>
          </p:nvSpPr>
          <p:spPr bwMode="auto">
            <a:xfrm>
              <a:off x="1488" y="768"/>
              <a:ext cx="528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400"/>
                <a:t>Outlet</a:t>
              </a:r>
            </a:p>
            <a:p>
              <a:r>
                <a:rPr lang="en-US" sz="1400"/>
                <a:t>runner</a:t>
              </a:r>
            </a:p>
          </p:txBody>
        </p:sp>
      </p:grp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5562600" y="1219200"/>
            <a:ext cx="762000" cy="4495800"/>
            <a:chOff x="3504" y="768"/>
            <a:chExt cx="480" cy="2832"/>
          </a:xfrm>
        </p:grpSpPr>
        <p:sp>
          <p:nvSpPr>
            <p:cNvPr id="16441" name="Line 6"/>
            <p:cNvSpPr>
              <a:spLocks noChangeShapeType="1"/>
            </p:cNvSpPr>
            <p:nvPr/>
          </p:nvSpPr>
          <p:spPr bwMode="auto">
            <a:xfrm flipV="1">
              <a:off x="3696" y="1152"/>
              <a:ext cx="0" cy="2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42" name="Text Box 12"/>
            <p:cNvSpPr txBox="1">
              <a:spLocks noChangeArrowheads="1"/>
            </p:cNvSpPr>
            <p:nvPr/>
          </p:nvSpPr>
          <p:spPr bwMode="auto">
            <a:xfrm>
              <a:off x="3504" y="768"/>
              <a:ext cx="480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400"/>
                <a:t>Inlet</a:t>
              </a:r>
            </a:p>
            <a:p>
              <a:r>
                <a:rPr lang="en-US" sz="1400"/>
                <a:t>runner</a:t>
              </a: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7391400" y="1219200"/>
            <a:ext cx="960438" cy="4495800"/>
            <a:chOff x="4656" y="768"/>
            <a:chExt cx="605" cy="2832"/>
          </a:xfrm>
        </p:grpSpPr>
        <p:sp>
          <p:nvSpPr>
            <p:cNvPr id="16439" name="Line 8"/>
            <p:cNvSpPr>
              <a:spLocks noChangeShapeType="1"/>
            </p:cNvSpPr>
            <p:nvPr/>
          </p:nvSpPr>
          <p:spPr bwMode="auto">
            <a:xfrm flipV="1">
              <a:off x="5040" y="1152"/>
              <a:ext cx="0" cy="2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40" name="Text Box 14"/>
            <p:cNvSpPr txBox="1">
              <a:spLocks noChangeArrowheads="1"/>
            </p:cNvSpPr>
            <p:nvPr/>
          </p:nvSpPr>
          <p:spPr bwMode="auto">
            <a:xfrm>
              <a:off x="4656" y="768"/>
              <a:ext cx="605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400"/>
                <a:t>Inlet</a:t>
              </a:r>
            </a:p>
            <a:p>
              <a:r>
                <a:rPr lang="en-US" sz="1400"/>
                <a:t>guide vane</a:t>
              </a:r>
            </a:p>
          </p:txBody>
        </p:sp>
      </p:grpSp>
      <p:sp>
        <p:nvSpPr>
          <p:cNvPr id="643094" name="Freeform 22"/>
          <p:cNvSpPr>
            <a:spLocks/>
          </p:cNvSpPr>
          <p:nvPr/>
        </p:nvSpPr>
        <p:spPr bwMode="auto">
          <a:xfrm>
            <a:off x="2514600" y="2057400"/>
            <a:ext cx="5486400" cy="381000"/>
          </a:xfrm>
          <a:custGeom>
            <a:avLst/>
            <a:gdLst>
              <a:gd name="T0" fmla="*/ 0 w 3408"/>
              <a:gd name="T1" fmla="*/ 2147483647 h 200"/>
              <a:gd name="T2" fmla="*/ 2147483647 w 3408"/>
              <a:gd name="T3" fmla="*/ 2147483647 h 200"/>
              <a:gd name="T4" fmla="*/ 2147483647 w 3408"/>
              <a:gd name="T5" fmla="*/ 2147483647 h 200"/>
              <a:gd name="T6" fmla="*/ 2147483647 w 3408"/>
              <a:gd name="T7" fmla="*/ 2147483647 h 200"/>
              <a:gd name="T8" fmla="*/ 2147483647 w 3408"/>
              <a:gd name="T9" fmla="*/ 2147483647 h 200"/>
              <a:gd name="T10" fmla="*/ 2147483647 w 3408"/>
              <a:gd name="T11" fmla="*/ 0 h 2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408"/>
              <a:gd name="T19" fmla="*/ 0 h 200"/>
              <a:gd name="T20" fmla="*/ 3408 w 3408"/>
              <a:gd name="T21" fmla="*/ 200 h 2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408" h="200">
                <a:moveTo>
                  <a:pt x="0" y="192"/>
                </a:moveTo>
                <a:cubicBezTo>
                  <a:pt x="228" y="192"/>
                  <a:pt x="456" y="192"/>
                  <a:pt x="672" y="192"/>
                </a:cubicBezTo>
                <a:cubicBezTo>
                  <a:pt x="888" y="192"/>
                  <a:pt x="1064" y="200"/>
                  <a:pt x="1296" y="192"/>
                </a:cubicBezTo>
                <a:cubicBezTo>
                  <a:pt x="1528" y="184"/>
                  <a:pt x="1840" y="168"/>
                  <a:pt x="2064" y="144"/>
                </a:cubicBezTo>
                <a:cubicBezTo>
                  <a:pt x="2288" y="120"/>
                  <a:pt x="2416" y="72"/>
                  <a:pt x="2640" y="48"/>
                </a:cubicBezTo>
                <a:cubicBezTo>
                  <a:pt x="2864" y="24"/>
                  <a:pt x="3136" y="12"/>
                  <a:pt x="3408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43095" name="Freeform 23"/>
          <p:cNvSpPr>
            <a:spLocks/>
          </p:cNvSpPr>
          <p:nvPr/>
        </p:nvSpPr>
        <p:spPr bwMode="auto">
          <a:xfrm>
            <a:off x="685800" y="2438400"/>
            <a:ext cx="7391400" cy="3124200"/>
          </a:xfrm>
          <a:custGeom>
            <a:avLst/>
            <a:gdLst>
              <a:gd name="T0" fmla="*/ 0 w 4560"/>
              <a:gd name="T1" fmla="*/ 2147483647 h 1968"/>
              <a:gd name="T2" fmla="*/ 2147483647 w 4560"/>
              <a:gd name="T3" fmla="*/ 2147483647 h 1968"/>
              <a:gd name="T4" fmla="*/ 2147483647 w 4560"/>
              <a:gd name="T5" fmla="*/ 2147483647 h 1968"/>
              <a:gd name="T6" fmla="*/ 2147483647 w 4560"/>
              <a:gd name="T7" fmla="*/ 2147483647 h 1968"/>
              <a:gd name="T8" fmla="*/ 2147483647 w 4560"/>
              <a:gd name="T9" fmla="*/ 2147483647 h 1968"/>
              <a:gd name="T10" fmla="*/ 2147483647 w 4560"/>
              <a:gd name="T11" fmla="*/ 2147483647 h 1968"/>
              <a:gd name="T12" fmla="*/ 2147483647 w 4560"/>
              <a:gd name="T13" fmla="*/ 2147483647 h 1968"/>
              <a:gd name="T14" fmla="*/ 2147483647 w 4560"/>
              <a:gd name="T15" fmla="*/ 2147483647 h 1968"/>
              <a:gd name="T16" fmla="*/ 2147483647 w 4560"/>
              <a:gd name="T17" fmla="*/ 0 h 196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60"/>
              <a:gd name="T28" fmla="*/ 0 h 1968"/>
              <a:gd name="T29" fmla="*/ 4560 w 4560"/>
              <a:gd name="T30" fmla="*/ 1968 h 196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60" h="1968">
                <a:moveTo>
                  <a:pt x="0" y="1680"/>
                </a:moveTo>
                <a:lnTo>
                  <a:pt x="624" y="1824"/>
                </a:lnTo>
                <a:lnTo>
                  <a:pt x="1152" y="1968"/>
                </a:lnTo>
                <a:lnTo>
                  <a:pt x="1392" y="1776"/>
                </a:lnTo>
                <a:lnTo>
                  <a:pt x="1824" y="1440"/>
                </a:lnTo>
                <a:lnTo>
                  <a:pt x="2448" y="1056"/>
                </a:lnTo>
                <a:lnTo>
                  <a:pt x="3216" y="720"/>
                </a:lnTo>
                <a:lnTo>
                  <a:pt x="3984" y="240"/>
                </a:lnTo>
                <a:lnTo>
                  <a:pt x="4560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43096" name="Freeform 24"/>
          <p:cNvSpPr>
            <a:spLocks/>
          </p:cNvSpPr>
          <p:nvPr/>
        </p:nvSpPr>
        <p:spPr bwMode="auto">
          <a:xfrm>
            <a:off x="685800" y="1981200"/>
            <a:ext cx="5181600" cy="1600200"/>
          </a:xfrm>
          <a:custGeom>
            <a:avLst/>
            <a:gdLst>
              <a:gd name="T0" fmla="*/ 0 w 3216"/>
              <a:gd name="T1" fmla="*/ 0 h 960"/>
              <a:gd name="T2" fmla="*/ 2147483647 w 3216"/>
              <a:gd name="T3" fmla="*/ 2147483647 h 960"/>
              <a:gd name="T4" fmla="*/ 2147483647 w 3216"/>
              <a:gd name="T5" fmla="*/ 2147483647 h 960"/>
              <a:gd name="T6" fmla="*/ 2147483647 w 3216"/>
              <a:gd name="T7" fmla="*/ 2147483647 h 960"/>
              <a:gd name="T8" fmla="*/ 2147483647 w 3216"/>
              <a:gd name="T9" fmla="*/ 2147483647 h 960"/>
              <a:gd name="T10" fmla="*/ 2147483647 w 3216"/>
              <a:gd name="T11" fmla="*/ 2147483647 h 960"/>
              <a:gd name="T12" fmla="*/ 2147483647 w 3216"/>
              <a:gd name="T13" fmla="*/ 2147483647 h 960"/>
              <a:gd name="T14" fmla="*/ 2147483647 w 3216"/>
              <a:gd name="T15" fmla="*/ 2147483647 h 9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16"/>
              <a:gd name="T25" fmla="*/ 0 h 960"/>
              <a:gd name="T26" fmla="*/ 3216 w 3216"/>
              <a:gd name="T27" fmla="*/ 960 h 9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16" h="960">
                <a:moveTo>
                  <a:pt x="0" y="0"/>
                </a:moveTo>
                <a:lnTo>
                  <a:pt x="624" y="144"/>
                </a:lnTo>
                <a:lnTo>
                  <a:pt x="1152" y="288"/>
                </a:lnTo>
                <a:lnTo>
                  <a:pt x="1872" y="432"/>
                </a:lnTo>
                <a:lnTo>
                  <a:pt x="2304" y="576"/>
                </a:lnTo>
                <a:lnTo>
                  <a:pt x="2688" y="720"/>
                </a:lnTo>
                <a:lnTo>
                  <a:pt x="3024" y="864"/>
                </a:lnTo>
                <a:lnTo>
                  <a:pt x="3216" y="96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0" y="239713"/>
            <a:ext cx="8945563" cy="1741487"/>
            <a:chOff x="0" y="151"/>
            <a:chExt cx="5635" cy="1097"/>
          </a:xfrm>
        </p:grpSpPr>
        <p:sp>
          <p:nvSpPr>
            <p:cNvPr id="16436" name="Line 15"/>
            <p:cNvSpPr>
              <a:spLocks noChangeShapeType="1"/>
            </p:cNvSpPr>
            <p:nvPr/>
          </p:nvSpPr>
          <p:spPr bwMode="auto">
            <a:xfrm>
              <a:off x="0" y="1248"/>
              <a:ext cx="5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37" name="Line 16"/>
            <p:cNvSpPr>
              <a:spLocks noChangeShapeType="1"/>
            </p:cNvSpPr>
            <p:nvPr/>
          </p:nvSpPr>
          <p:spPr bwMode="auto">
            <a:xfrm>
              <a:off x="5040" y="1248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38" name="Line 21"/>
            <p:cNvSpPr>
              <a:spLocks noChangeShapeType="1"/>
            </p:cNvSpPr>
            <p:nvPr/>
          </p:nvSpPr>
          <p:spPr bwMode="auto">
            <a:xfrm>
              <a:off x="5280" y="624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9" name="Object 11"/>
            <p:cNvGraphicFramePr>
              <a:graphicFrameLocks noChangeAspect="1"/>
            </p:cNvGraphicFramePr>
            <p:nvPr/>
          </p:nvGraphicFramePr>
          <p:xfrm>
            <a:off x="4926" y="151"/>
            <a:ext cx="709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Equation" r:id="rId3" imgW="609480" imgH="444240" progId="Equation.3">
                    <p:embed/>
                  </p:oleObj>
                </mc:Choice>
                <mc:Fallback>
                  <p:oleObj name="Equation" r:id="rId3" imgW="60948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6" y="151"/>
                          <a:ext cx="709" cy="5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5105400" y="2362200"/>
            <a:ext cx="674688" cy="896938"/>
            <a:chOff x="3216" y="1488"/>
            <a:chExt cx="425" cy="565"/>
          </a:xfrm>
        </p:grpSpPr>
        <p:sp>
          <p:nvSpPr>
            <p:cNvPr id="16435" name="Line 27"/>
            <p:cNvSpPr>
              <a:spLocks noChangeShapeType="1"/>
            </p:cNvSpPr>
            <p:nvPr/>
          </p:nvSpPr>
          <p:spPr bwMode="auto">
            <a:xfrm>
              <a:off x="3216" y="148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8" name="Object 10"/>
            <p:cNvGraphicFramePr>
              <a:graphicFrameLocks noChangeAspect="1"/>
            </p:cNvGraphicFramePr>
            <p:nvPr/>
          </p:nvGraphicFramePr>
          <p:xfrm>
            <a:off x="3360" y="1536"/>
            <a:ext cx="281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Equation" r:id="rId5" imgW="241200" imgH="444240" progId="Equation.3">
                    <p:embed/>
                  </p:oleObj>
                </mc:Choice>
                <mc:Fallback>
                  <p:oleObj name="Equation" r:id="rId5" imgW="2412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536"/>
                          <a:ext cx="281" cy="5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2971800" y="979488"/>
            <a:ext cx="446088" cy="1458912"/>
            <a:chOff x="1872" y="617"/>
            <a:chExt cx="281" cy="919"/>
          </a:xfrm>
        </p:grpSpPr>
        <p:sp>
          <p:nvSpPr>
            <p:cNvPr id="16434" name="Line 26"/>
            <p:cNvSpPr>
              <a:spLocks noChangeShapeType="1"/>
            </p:cNvSpPr>
            <p:nvPr/>
          </p:nvSpPr>
          <p:spPr bwMode="auto">
            <a:xfrm>
              <a:off x="1920" y="115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7" name="Object 9"/>
            <p:cNvGraphicFramePr>
              <a:graphicFrameLocks noChangeAspect="1"/>
            </p:cNvGraphicFramePr>
            <p:nvPr/>
          </p:nvGraphicFramePr>
          <p:xfrm>
            <a:off x="1872" y="617"/>
            <a:ext cx="281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Equation" r:id="rId7" imgW="241200" imgH="457200" progId="Equation.3">
                    <p:embed/>
                  </p:oleObj>
                </mc:Choice>
                <mc:Fallback>
                  <p:oleObj name="Equation" r:id="rId7" imgW="2412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617"/>
                          <a:ext cx="281" cy="5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49"/>
          <p:cNvGrpSpPr>
            <a:grpSpLocks/>
          </p:cNvGrpSpPr>
          <p:nvPr/>
        </p:nvGrpSpPr>
        <p:grpSpPr bwMode="auto">
          <a:xfrm>
            <a:off x="2932113" y="2667000"/>
            <a:ext cx="679450" cy="2209800"/>
            <a:chOff x="1847" y="1680"/>
            <a:chExt cx="428" cy="1392"/>
          </a:xfrm>
        </p:grpSpPr>
        <p:sp>
          <p:nvSpPr>
            <p:cNvPr id="16433" name="Line 28"/>
            <p:cNvSpPr>
              <a:spLocks noChangeShapeType="1"/>
            </p:cNvSpPr>
            <p:nvPr/>
          </p:nvSpPr>
          <p:spPr bwMode="auto">
            <a:xfrm>
              <a:off x="2208" y="1680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6" name="Object 8"/>
            <p:cNvGraphicFramePr>
              <a:graphicFrameLocks noChangeAspect="1"/>
            </p:cNvGraphicFramePr>
            <p:nvPr/>
          </p:nvGraphicFramePr>
          <p:xfrm>
            <a:off x="1847" y="2149"/>
            <a:ext cx="42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Equation" r:id="rId9" imgW="368280" imgH="228600" progId="Equation.3">
                    <p:embed/>
                  </p:oleObj>
                </mc:Choice>
                <mc:Fallback>
                  <p:oleObj name="Equation" r:id="rId9" imgW="368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7" y="2149"/>
                          <a:ext cx="42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4238625" y="4191000"/>
            <a:ext cx="1101725" cy="1447800"/>
            <a:chOff x="2670" y="2640"/>
            <a:chExt cx="694" cy="912"/>
          </a:xfrm>
        </p:grpSpPr>
        <p:graphicFrame>
          <p:nvGraphicFramePr>
            <p:cNvPr id="16395" name="Object 7"/>
            <p:cNvGraphicFramePr>
              <a:graphicFrameLocks noChangeAspect="1"/>
            </p:cNvGraphicFramePr>
            <p:nvPr/>
          </p:nvGraphicFramePr>
          <p:xfrm>
            <a:off x="2670" y="2873"/>
            <a:ext cx="694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Equation" r:id="rId11" imgW="596880" imgH="241200" progId="Equation.3">
                    <p:embed/>
                  </p:oleObj>
                </mc:Choice>
                <mc:Fallback>
                  <p:oleObj name="Equation" r:id="rId11" imgW="5968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0" y="2873"/>
                          <a:ext cx="694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32" name="Line 33"/>
            <p:cNvSpPr>
              <a:spLocks noChangeShapeType="1"/>
            </p:cNvSpPr>
            <p:nvPr/>
          </p:nvSpPr>
          <p:spPr bwMode="auto">
            <a:xfrm>
              <a:off x="2832" y="264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5486400"/>
            <a:ext cx="8891588" cy="422275"/>
            <a:chOff x="0" y="3456"/>
            <a:chExt cx="5601" cy="266"/>
          </a:xfrm>
        </p:grpSpPr>
        <p:sp>
          <p:nvSpPr>
            <p:cNvPr id="16431" name="Line 2"/>
            <p:cNvSpPr>
              <a:spLocks noChangeShapeType="1"/>
            </p:cNvSpPr>
            <p:nvPr/>
          </p:nvSpPr>
          <p:spPr bwMode="auto">
            <a:xfrm>
              <a:off x="0" y="3552"/>
              <a:ext cx="50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4" name="Object 6"/>
            <p:cNvGraphicFramePr>
              <a:graphicFrameLocks noChangeAspect="1"/>
            </p:cNvGraphicFramePr>
            <p:nvPr/>
          </p:nvGraphicFramePr>
          <p:xfrm>
            <a:off x="5040" y="3456"/>
            <a:ext cx="56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Equation" r:id="rId13" imgW="482400" imgH="228600" progId="Equation.3">
                    <p:embed/>
                  </p:oleObj>
                </mc:Choice>
                <mc:Fallback>
                  <p:oleObj name="Equation" r:id="rId13" imgW="482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456"/>
                          <a:ext cx="561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8382000" y="1981200"/>
            <a:ext cx="328613" cy="3124200"/>
            <a:chOff x="5280" y="1248"/>
            <a:chExt cx="207" cy="1968"/>
          </a:xfrm>
        </p:grpSpPr>
        <p:sp>
          <p:nvSpPr>
            <p:cNvPr id="16430" name="Line 17"/>
            <p:cNvSpPr>
              <a:spLocks noChangeShapeType="1"/>
            </p:cNvSpPr>
            <p:nvPr/>
          </p:nvSpPr>
          <p:spPr bwMode="auto">
            <a:xfrm>
              <a:off x="528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3" name="Object 5"/>
            <p:cNvGraphicFramePr>
              <a:graphicFrameLocks noChangeAspect="1"/>
            </p:cNvGraphicFramePr>
            <p:nvPr/>
          </p:nvGraphicFramePr>
          <p:xfrm>
            <a:off x="5280" y="2112"/>
            <a:ext cx="20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Equation" r:id="rId15" imgW="177480" imgH="164880" progId="Equation.3">
                    <p:embed/>
                  </p:oleObj>
                </mc:Choice>
                <mc:Fallback>
                  <p:oleObj name="Equation" r:id="rId15" imgW="1774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112"/>
                          <a:ext cx="20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0"/>
          <p:cNvGrpSpPr>
            <a:grpSpLocks/>
          </p:cNvGrpSpPr>
          <p:nvPr/>
        </p:nvGrpSpPr>
        <p:grpSpPr bwMode="auto">
          <a:xfrm>
            <a:off x="0" y="1981200"/>
            <a:ext cx="328613" cy="3124200"/>
            <a:chOff x="0" y="1248"/>
            <a:chExt cx="207" cy="1968"/>
          </a:xfrm>
        </p:grpSpPr>
        <p:sp>
          <p:nvSpPr>
            <p:cNvPr id="16429" name="Line 18"/>
            <p:cNvSpPr>
              <a:spLocks noChangeShapeType="1"/>
            </p:cNvSpPr>
            <p:nvPr/>
          </p:nvSpPr>
          <p:spPr bwMode="auto">
            <a:xfrm>
              <a:off x="192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2" name="Object 4"/>
            <p:cNvGraphicFramePr>
              <a:graphicFrameLocks noChangeAspect="1"/>
            </p:cNvGraphicFramePr>
            <p:nvPr/>
          </p:nvGraphicFramePr>
          <p:xfrm>
            <a:off x="0" y="2160"/>
            <a:ext cx="20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Equation" r:id="rId17" imgW="177480" imgH="164880" progId="Equation.3">
                    <p:embed/>
                  </p:oleObj>
                </mc:Choice>
                <mc:Fallback>
                  <p:oleObj name="Equation" r:id="rId17" imgW="1774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160"/>
                          <a:ext cx="20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6172200" y="1981200"/>
            <a:ext cx="674688" cy="1447800"/>
            <a:chOff x="3888" y="1248"/>
            <a:chExt cx="425" cy="912"/>
          </a:xfrm>
        </p:grpSpPr>
        <p:sp>
          <p:nvSpPr>
            <p:cNvPr id="16428" name="Line 37"/>
            <p:cNvSpPr>
              <a:spLocks noChangeShapeType="1"/>
            </p:cNvSpPr>
            <p:nvPr/>
          </p:nvSpPr>
          <p:spPr bwMode="auto">
            <a:xfrm>
              <a:off x="3888" y="124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aphicFrame>
          <p:nvGraphicFramePr>
            <p:cNvPr id="16391" name="Object 3"/>
            <p:cNvGraphicFramePr>
              <a:graphicFrameLocks noChangeAspect="1"/>
            </p:cNvGraphicFramePr>
            <p:nvPr/>
          </p:nvGraphicFramePr>
          <p:xfrm>
            <a:off x="4032" y="1488"/>
            <a:ext cx="281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Equation" r:id="rId18" imgW="241200" imgH="444240" progId="Equation.3">
                    <p:embed/>
                  </p:oleObj>
                </mc:Choice>
                <mc:Fallback>
                  <p:oleObj name="Equation" r:id="rId18" imgW="2412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488"/>
                          <a:ext cx="281" cy="5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60"/>
          <p:cNvGrpSpPr>
            <a:grpSpLocks/>
          </p:cNvGrpSpPr>
          <p:nvPr/>
        </p:nvGrpSpPr>
        <p:grpSpPr bwMode="auto">
          <a:xfrm>
            <a:off x="6248400" y="1219200"/>
            <a:ext cx="960438" cy="4495800"/>
            <a:chOff x="3936" y="768"/>
            <a:chExt cx="605" cy="2832"/>
          </a:xfrm>
        </p:grpSpPr>
        <p:sp>
          <p:nvSpPr>
            <p:cNvPr id="16426" name="Line 7"/>
            <p:cNvSpPr>
              <a:spLocks noChangeShapeType="1"/>
            </p:cNvSpPr>
            <p:nvPr/>
          </p:nvSpPr>
          <p:spPr bwMode="auto">
            <a:xfrm flipV="1">
              <a:off x="4272" y="1152"/>
              <a:ext cx="0" cy="24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27" name="Text Box 13"/>
            <p:cNvSpPr txBox="1">
              <a:spLocks noChangeArrowheads="1"/>
            </p:cNvSpPr>
            <p:nvPr/>
          </p:nvSpPr>
          <p:spPr bwMode="auto">
            <a:xfrm>
              <a:off x="3936" y="768"/>
              <a:ext cx="605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400"/>
                <a:t>Outlet</a:t>
              </a:r>
            </a:p>
            <a:p>
              <a:r>
                <a:rPr lang="en-US" sz="1400"/>
                <a:t>guide vane</a:t>
              </a:r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6189663" y="3276600"/>
            <a:ext cx="1008062" cy="2362200"/>
            <a:chOff x="3899" y="2064"/>
            <a:chExt cx="635" cy="1488"/>
          </a:xfrm>
        </p:grpSpPr>
        <p:graphicFrame>
          <p:nvGraphicFramePr>
            <p:cNvPr id="16390" name="Object 2"/>
            <p:cNvGraphicFramePr>
              <a:graphicFrameLocks noChangeAspect="1"/>
            </p:cNvGraphicFramePr>
            <p:nvPr/>
          </p:nvGraphicFramePr>
          <p:xfrm>
            <a:off x="3899" y="2297"/>
            <a:ext cx="635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Equation" r:id="rId20" imgW="545760" imgH="241200" progId="Equation.3">
                    <p:embed/>
                  </p:oleObj>
                </mc:Choice>
                <mc:Fallback>
                  <p:oleObj name="Equation" r:id="rId20" imgW="5457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9" y="2297"/>
                          <a:ext cx="635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5" name="Line 40"/>
            <p:cNvSpPr>
              <a:spLocks noChangeShapeType="1"/>
            </p:cNvSpPr>
            <p:nvPr/>
          </p:nvSpPr>
          <p:spPr bwMode="auto">
            <a:xfrm>
              <a:off x="4032" y="2064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17" name="Group 53"/>
          <p:cNvGrpSpPr>
            <a:grpSpLocks/>
          </p:cNvGrpSpPr>
          <p:nvPr/>
        </p:nvGrpSpPr>
        <p:grpSpPr bwMode="auto">
          <a:xfrm>
            <a:off x="0" y="5105400"/>
            <a:ext cx="8763000" cy="1347788"/>
            <a:chOff x="0" y="3216"/>
            <a:chExt cx="5520" cy="849"/>
          </a:xfrm>
        </p:grpSpPr>
        <p:sp>
          <p:nvSpPr>
            <p:cNvPr id="16421" name="Line 3"/>
            <p:cNvSpPr>
              <a:spLocks noChangeShapeType="1"/>
            </p:cNvSpPr>
            <p:nvPr/>
          </p:nvSpPr>
          <p:spPr bwMode="auto">
            <a:xfrm>
              <a:off x="0" y="3216"/>
              <a:ext cx="5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22" name="Line 19"/>
            <p:cNvSpPr>
              <a:spLocks noChangeShapeType="1"/>
            </p:cNvSpPr>
            <p:nvPr/>
          </p:nvSpPr>
          <p:spPr bwMode="auto">
            <a:xfrm>
              <a:off x="192" y="321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23" name="Line 51"/>
            <p:cNvSpPr>
              <a:spLocks noChangeShapeType="1"/>
            </p:cNvSpPr>
            <p:nvPr/>
          </p:nvSpPr>
          <p:spPr bwMode="auto">
            <a:xfrm flipH="1" flipV="1">
              <a:off x="192" y="3408"/>
              <a:ext cx="288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24" name="Text Box 52"/>
            <p:cNvSpPr txBox="1">
              <a:spLocks noChangeArrowheads="1"/>
            </p:cNvSpPr>
            <p:nvPr/>
          </p:nvSpPr>
          <p:spPr bwMode="auto">
            <a:xfrm>
              <a:off x="662" y="3738"/>
              <a:ext cx="4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i="1"/>
                <a:t>h</a:t>
              </a:r>
              <a:r>
                <a:rPr lang="en-US" i="1" baseline="-25000"/>
                <a:t>atm</a:t>
              </a:r>
              <a:endParaRPr lang="en-US" i="1"/>
            </a:p>
          </p:txBody>
        </p:sp>
      </p:grpSp>
      <p:sp>
        <p:nvSpPr>
          <p:cNvPr id="16420" name="Text Box 59"/>
          <p:cNvSpPr txBox="1">
            <a:spLocks noChangeArrowheads="1"/>
          </p:cNvSpPr>
          <p:nvPr/>
        </p:nvSpPr>
        <p:spPr bwMode="auto">
          <a:xfrm>
            <a:off x="2438400" y="152400"/>
            <a:ext cx="485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Ideal Hydraulic Energy Diagram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386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138" y="2014538"/>
              <a:ext cx="1989137" cy="427037"/>
            </p14:xfrm>
          </p:contentPart>
        </mc:Choice>
        <mc:Fallback>
          <p:pic>
            <p:nvPicPr>
              <p:cNvPr id="16386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5898" y="2010217"/>
                <a:ext cx="1994897" cy="437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387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2950" y="3544888"/>
              <a:ext cx="50800" cy="88900"/>
            </p14:xfrm>
          </p:contentPart>
        </mc:Choice>
        <mc:Fallback>
          <p:pic>
            <p:nvPicPr>
              <p:cNvPr id="16387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9620" y="3531211"/>
                <a:ext cx="78542" cy="117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388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5500" y="3697288"/>
              <a:ext cx="177800" cy="147637"/>
            </p14:xfrm>
          </p:contentPart>
        </mc:Choice>
        <mc:Fallback>
          <p:pic>
            <p:nvPicPr>
              <p:cNvPr id="16388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93263" y="3684325"/>
                <a:ext cx="205874" cy="17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389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2313" y="1860550"/>
              <a:ext cx="704850" cy="1052513"/>
            </p14:xfrm>
          </p:contentPart>
        </mc:Choice>
        <mc:Fallback>
          <p:pic>
            <p:nvPicPr>
              <p:cNvPr id="16389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80074" y="1850831"/>
                <a:ext cx="729689" cy="1066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4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4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4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6" grpId="0" animBg="1"/>
      <p:bldP spid="643094" grpId="0" animBg="1"/>
      <p:bldP spid="643095" grpId="0" animBg="1"/>
      <p:bldP spid="6430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Hydraulic efficiency of Francis Hydraulic System</a:t>
            </a:r>
          </a:p>
        </p:txBody>
      </p:sp>
      <p:sp>
        <p:nvSpPr>
          <p:cNvPr id="17418" name="Rectangle 3"/>
          <p:cNvSpPr>
            <a:spLocks noChangeArrowheads="1"/>
          </p:cNvSpPr>
          <p:nvPr/>
        </p:nvSpPr>
        <p:spPr bwMode="auto">
          <a:xfrm>
            <a:off x="3509963" y="3243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9" name="Rectangle 4"/>
          <p:cNvSpPr>
            <a:spLocks noChangeArrowheads="1"/>
          </p:cNvSpPr>
          <p:nvPr/>
        </p:nvSpPr>
        <p:spPr bwMode="auto">
          <a:xfrm>
            <a:off x="3643313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645125" name="Object 2"/>
          <p:cNvGraphicFramePr>
            <a:graphicFrameLocks noChangeAspect="1"/>
          </p:cNvGraphicFramePr>
          <p:nvPr/>
        </p:nvGraphicFramePr>
        <p:xfrm>
          <a:off x="990600" y="2286000"/>
          <a:ext cx="631666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3" imgW="3022560" imgH="914400" progId="Equation.3">
                  <p:embed/>
                </p:oleObj>
              </mc:Choice>
              <mc:Fallback>
                <p:oleObj name="Equation" r:id="rId3" imgW="30225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6000"/>
                        <a:ext cx="631666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411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5500" y="4125913"/>
              <a:ext cx="196850" cy="277812"/>
            </p14:xfrm>
          </p:contentPart>
        </mc:Choice>
        <mc:Fallback>
          <p:pic>
            <p:nvPicPr>
              <p:cNvPr id="17411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541" y="4118706"/>
                <a:ext cx="210525" cy="288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41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4043363"/>
              <a:ext cx="271462" cy="257175"/>
            </p14:xfrm>
          </p:contentPart>
        </mc:Choice>
        <mc:Fallback>
          <p:pic>
            <p:nvPicPr>
              <p:cNvPr id="1741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787" y="4033278"/>
                <a:ext cx="286943" cy="278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41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8388" y="2784475"/>
              <a:ext cx="187325" cy="309563"/>
            </p14:xfrm>
          </p:contentPart>
        </mc:Choice>
        <mc:Fallback>
          <p:pic>
            <p:nvPicPr>
              <p:cNvPr id="1741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5146" y="2778716"/>
                <a:ext cx="198492" cy="318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414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1075" y="2846388"/>
              <a:ext cx="269875" cy="277812"/>
            </p14:xfrm>
          </p:contentPart>
        </mc:Choice>
        <mc:Fallback>
          <p:pic>
            <p:nvPicPr>
              <p:cNvPr id="17414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1719" y="2838090"/>
                <a:ext cx="286068" cy="29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415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1400" y="4191000"/>
              <a:ext cx="2449513" cy="125413"/>
            </p14:xfrm>
          </p:contentPart>
        </mc:Choice>
        <mc:Fallback>
          <p:pic>
            <p:nvPicPr>
              <p:cNvPr id="17415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70240" y="4179631"/>
                <a:ext cx="2468234" cy="1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416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6163" y="2965450"/>
              <a:ext cx="2595562" cy="107950"/>
            </p14:xfrm>
          </p:contentPart>
        </mc:Choice>
        <mc:Fallback>
          <p:pic>
            <p:nvPicPr>
              <p:cNvPr id="17416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49680" y="2952898"/>
                <a:ext cx="2613929" cy="130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72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205163" y="2247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685800" y="304800"/>
            <a:ext cx="7543800" cy="6172200"/>
            <a:chOff x="1152" y="813"/>
            <a:chExt cx="3168" cy="2740"/>
          </a:xfrm>
        </p:grpSpPr>
        <p:pic>
          <p:nvPicPr>
            <p:cNvPr id="3483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813"/>
              <a:ext cx="3168" cy="2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4" name="Line 5"/>
            <p:cNvSpPr>
              <a:spLocks noChangeShapeType="1"/>
            </p:cNvSpPr>
            <p:nvPr/>
          </p:nvSpPr>
          <p:spPr bwMode="auto">
            <a:xfrm flipH="1">
              <a:off x="1584" y="1488"/>
              <a:ext cx="720" cy="12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Line 6"/>
            <p:cNvSpPr>
              <a:spLocks noChangeShapeType="1"/>
            </p:cNvSpPr>
            <p:nvPr/>
          </p:nvSpPr>
          <p:spPr bwMode="auto">
            <a:xfrm flipH="1">
              <a:off x="1584" y="2448"/>
              <a:ext cx="672" cy="3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1066800" y="4648200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Gap losses</a:t>
            </a:r>
          </a:p>
        </p:txBody>
      </p:sp>
      <p:sp>
        <p:nvSpPr>
          <p:cNvPr id="34821" name="Rectangle 8"/>
          <p:cNvSpPr>
            <a:spLocks noChangeArrowheads="1"/>
          </p:cNvSpPr>
          <p:nvPr/>
        </p:nvSpPr>
        <p:spPr bwMode="auto">
          <a:xfrm>
            <a:off x="685800" y="304800"/>
            <a:ext cx="7543800" cy="615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4822" name="Line 9"/>
          <p:cNvSpPr>
            <a:spLocks noChangeShapeType="1"/>
          </p:cNvSpPr>
          <p:nvPr/>
        </p:nvSpPr>
        <p:spPr bwMode="auto">
          <a:xfrm flipV="1">
            <a:off x="6019800" y="1905000"/>
            <a:ext cx="381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3" name="Text Box 10"/>
          <p:cNvSpPr txBox="1">
            <a:spLocks noChangeArrowheads="1"/>
          </p:cNvSpPr>
          <p:nvPr/>
        </p:nvSpPr>
        <p:spPr bwMode="auto">
          <a:xfrm>
            <a:off x="6324600" y="1295400"/>
            <a:ext cx="1803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Friction losses in </a:t>
            </a:r>
          </a:p>
          <a:p>
            <a:pPr eaLnBrk="1" hangingPunct="1"/>
            <a:r>
              <a:rPr lang="en-US" sz="1800"/>
              <a:t>the spiral casing</a:t>
            </a:r>
          </a:p>
          <a:p>
            <a:pPr eaLnBrk="1" hangingPunct="1"/>
            <a:r>
              <a:rPr lang="en-US" sz="1800"/>
              <a:t>and stay vanes</a:t>
            </a:r>
          </a:p>
        </p:txBody>
      </p:sp>
      <p:sp>
        <p:nvSpPr>
          <p:cNvPr id="34824" name="Line 11"/>
          <p:cNvSpPr>
            <a:spLocks noChangeShapeType="1"/>
          </p:cNvSpPr>
          <p:nvPr/>
        </p:nvSpPr>
        <p:spPr bwMode="auto">
          <a:xfrm flipV="1">
            <a:off x="5105400" y="2819400"/>
            <a:ext cx="1295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5" name="Text Box 12"/>
          <p:cNvSpPr txBox="1">
            <a:spLocks noChangeArrowheads="1"/>
          </p:cNvSpPr>
          <p:nvPr/>
        </p:nvSpPr>
        <p:spPr bwMode="auto">
          <a:xfrm>
            <a:off x="6324600" y="2590800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nb-NO" sz="1800"/>
              <a:t>Guide vane losses</a:t>
            </a:r>
            <a:endParaRPr lang="en-US" sz="1800"/>
          </a:p>
        </p:txBody>
      </p:sp>
      <p:sp>
        <p:nvSpPr>
          <p:cNvPr id="34826" name="Line 13"/>
          <p:cNvSpPr>
            <a:spLocks noChangeShapeType="1"/>
          </p:cNvSpPr>
          <p:nvPr/>
        </p:nvSpPr>
        <p:spPr bwMode="auto">
          <a:xfrm flipH="1" flipV="1">
            <a:off x="4191000" y="838200"/>
            <a:ext cx="1524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Line 14"/>
          <p:cNvSpPr>
            <a:spLocks noChangeShapeType="1"/>
          </p:cNvSpPr>
          <p:nvPr/>
        </p:nvSpPr>
        <p:spPr bwMode="auto">
          <a:xfrm flipV="1">
            <a:off x="3657600" y="838200"/>
            <a:ext cx="53340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Text Box 15"/>
          <p:cNvSpPr txBox="1">
            <a:spLocks noChangeArrowheads="1"/>
          </p:cNvSpPr>
          <p:nvPr/>
        </p:nvSpPr>
        <p:spPr bwMode="auto">
          <a:xfrm>
            <a:off x="3429000" y="457200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Friction losses</a:t>
            </a:r>
          </a:p>
        </p:txBody>
      </p:sp>
      <p:sp>
        <p:nvSpPr>
          <p:cNvPr id="34829" name="Line 16"/>
          <p:cNvSpPr>
            <a:spLocks noChangeShapeType="1"/>
          </p:cNvSpPr>
          <p:nvPr/>
        </p:nvSpPr>
        <p:spPr bwMode="auto">
          <a:xfrm flipH="1">
            <a:off x="2743200" y="4648200"/>
            <a:ext cx="15240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Text Box 17"/>
          <p:cNvSpPr txBox="1">
            <a:spLocks noChangeArrowheads="1"/>
          </p:cNvSpPr>
          <p:nvPr/>
        </p:nvSpPr>
        <p:spPr bwMode="auto">
          <a:xfrm>
            <a:off x="1295400" y="5105400"/>
            <a:ext cx="1460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nb-NO" sz="1800"/>
              <a:t>Runner losses</a:t>
            </a:r>
            <a:endParaRPr lang="en-US" sz="1800"/>
          </a:p>
        </p:txBody>
      </p:sp>
      <p:sp>
        <p:nvSpPr>
          <p:cNvPr id="34831" name="Text Box 18"/>
          <p:cNvSpPr txBox="1">
            <a:spLocks noChangeArrowheads="1"/>
          </p:cNvSpPr>
          <p:nvPr/>
        </p:nvSpPr>
        <p:spPr bwMode="auto">
          <a:xfrm>
            <a:off x="762000" y="5638800"/>
            <a:ext cx="1720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nb-NO" sz="1800"/>
              <a:t>Draft tube losses</a:t>
            </a:r>
            <a:endParaRPr lang="en-US" sz="1800"/>
          </a:p>
        </p:txBody>
      </p:sp>
      <p:sp>
        <p:nvSpPr>
          <p:cNvPr id="34832" name="Line 19"/>
          <p:cNvSpPr>
            <a:spLocks noChangeShapeType="1"/>
          </p:cNvSpPr>
          <p:nvPr/>
        </p:nvSpPr>
        <p:spPr bwMode="auto">
          <a:xfrm flipH="1">
            <a:off x="2514600" y="5715000"/>
            <a:ext cx="5334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sz="3600" smtClean="0"/>
              <a:t>Losses in Francis Turbines</a:t>
            </a:r>
            <a:endParaRPr lang="nb-NO" sz="3600" smtClean="0"/>
          </a:p>
        </p:txBody>
      </p:sp>
      <p:grpSp>
        <p:nvGrpSpPr>
          <p:cNvPr id="18436" name="Group 3"/>
          <p:cNvGrpSpPr>
            <a:grpSpLocks/>
          </p:cNvGrpSpPr>
          <p:nvPr/>
        </p:nvGrpSpPr>
        <p:grpSpPr bwMode="auto">
          <a:xfrm>
            <a:off x="533400" y="762000"/>
            <a:ext cx="7696200" cy="6080125"/>
            <a:chOff x="1163" y="1078"/>
            <a:chExt cx="2182" cy="1950"/>
          </a:xfrm>
        </p:grpSpPr>
        <p:sp>
          <p:nvSpPr>
            <p:cNvPr id="18437" name="Freeform 4"/>
            <p:cNvSpPr>
              <a:spLocks/>
            </p:cNvSpPr>
            <p:nvPr/>
          </p:nvSpPr>
          <p:spPr bwMode="auto">
            <a:xfrm>
              <a:off x="1556" y="2482"/>
              <a:ext cx="17" cy="34"/>
            </a:xfrm>
            <a:custGeom>
              <a:avLst/>
              <a:gdLst>
                <a:gd name="T0" fmla="*/ 0 w 332"/>
                <a:gd name="T1" fmla="*/ 0 h 667"/>
                <a:gd name="T2" fmla="*/ 0 w 332"/>
                <a:gd name="T3" fmla="*/ 0 h 667"/>
                <a:gd name="T4" fmla="*/ 0 w 332"/>
                <a:gd name="T5" fmla="*/ 0 h 667"/>
                <a:gd name="T6" fmla="*/ 0 w 332"/>
                <a:gd name="T7" fmla="*/ 0 h 667"/>
                <a:gd name="T8" fmla="*/ 0 w 332"/>
                <a:gd name="T9" fmla="*/ 0 h 667"/>
                <a:gd name="T10" fmla="*/ 0 w 332"/>
                <a:gd name="T11" fmla="*/ 0 h 667"/>
                <a:gd name="T12" fmla="*/ 0 w 332"/>
                <a:gd name="T13" fmla="*/ 0 h 667"/>
                <a:gd name="T14" fmla="*/ 0 w 332"/>
                <a:gd name="T15" fmla="*/ 0 h 667"/>
                <a:gd name="T16" fmla="*/ 0 w 332"/>
                <a:gd name="T17" fmla="*/ 0 h 6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2"/>
                <a:gd name="T28" fmla="*/ 0 h 667"/>
                <a:gd name="T29" fmla="*/ 332 w 332"/>
                <a:gd name="T30" fmla="*/ 667 h 6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2" h="667">
                  <a:moveTo>
                    <a:pt x="111" y="667"/>
                  </a:moveTo>
                  <a:lnTo>
                    <a:pt x="0" y="556"/>
                  </a:lnTo>
                  <a:lnTo>
                    <a:pt x="0" y="111"/>
                  </a:lnTo>
                  <a:lnTo>
                    <a:pt x="111" y="0"/>
                  </a:lnTo>
                  <a:lnTo>
                    <a:pt x="221" y="0"/>
                  </a:lnTo>
                  <a:lnTo>
                    <a:pt x="332" y="111"/>
                  </a:lnTo>
                  <a:lnTo>
                    <a:pt x="332" y="556"/>
                  </a:lnTo>
                  <a:lnTo>
                    <a:pt x="221" y="667"/>
                  </a:lnTo>
                  <a:lnTo>
                    <a:pt x="111" y="6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8" name="Freeform 5"/>
            <p:cNvSpPr>
              <a:spLocks/>
            </p:cNvSpPr>
            <p:nvPr/>
          </p:nvSpPr>
          <p:spPr bwMode="auto">
            <a:xfrm>
              <a:off x="1584" y="2482"/>
              <a:ext cx="17" cy="34"/>
            </a:xfrm>
            <a:custGeom>
              <a:avLst/>
              <a:gdLst>
                <a:gd name="T0" fmla="*/ 0 w 334"/>
                <a:gd name="T1" fmla="*/ 0 h 667"/>
                <a:gd name="T2" fmla="*/ 0 w 334"/>
                <a:gd name="T3" fmla="*/ 0 h 667"/>
                <a:gd name="T4" fmla="*/ 0 w 334"/>
                <a:gd name="T5" fmla="*/ 0 h 667"/>
                <a:gd name="T6" fmla="*/ 0 w 334"/>
                <a:gd name="T7" fmla="*/ 0 h 667"/>
                <a:gd name="T8" fmla="*/ 0 w 334"/>
                <a:gd name="T9" fmla="*/ 0 h 667"/>
                <a:gd name="T10" fmla="*/ 0 w 334"/>
                <a:gd name="T11" fmla="*/ 0 h 667"/>
                <a:gd name="T12" fmla="*/ 0 w 334"/>
                <a:gd name="T13" fmla="*/ 0 h 667"/>
                <a:gd name="T14" fmla="*/ 0 w 334"/>
                <a:gd name="T15" fmla="*/ 0 h 667"/>
                <a:gd name="T16" fmla="*/ 0 w 334"/>
                <a:gd name="T17" fmla="*/ 0 h 6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4"/>
                <a:gd name="T28" fmla="*/ 0 h 667"/>
                <a:gd name="T29" fmla="*/ 334 w 334"/>
                <a:gd name="T30" fmla="*/ 667 h 6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4" h="667">
                  <a:moveTo>
                    <a:pt x="111" y="667"/>
                  </a:moveTo>
                  <a:lnTo>
                    <a:pt x="0" y="556"/>
                  </a:lnTo>
                  <a:lnTo>
                    <a:pt x="0" y="111"/>
                  </a:lnTo>
                  <a:lnTo>
                    <a:pt x="111" y="0"/>
                  </a:lnTo>
                  <a:lnTo>
                    <a:pt x="223" y="0"/>
                  </a:lnTo>
                  <a:lnTo>
                    <a:pt x="334" y="111"/>
                  </a:lnTo>
                  <a:lnTo>
                    <a:pt x="334" y="556"/>
                  </a:lnTo>
                  <a:lnTo>
                    <a:pt x="223" y="667"/>
                  </a:lnTo>
                  <a:lnTo>
                    <a:pt x="111" y="6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9" name="Freeform 6"/>
            <p:cNvSpPr>
              <a:spLocks/>
            </p:cNvSpPr>
            <p:nvPr/>
          </p:nvSpPr>
          <p:spPr bwMode="auto">
            <a:xfrm>
              <a:off x="2012" y="2703"/>
              <a:ext cx="25" cy="28"/>
            </a:xfrm>
            <a:custGeom>
              <a:avLst/>
              <a:gdLst>
                <a:gd name="T0" fmla="*/ 0 w 505"/>
                <a:gd name="T1" fmla="*/ 0 h 564"/>
                <a:gd name="T2" fmla="*/ 0 w 505"/>
                <a:gd name="T3" fmla="*/ 0 h 564"/>
                <a:gd name="T4" fmla="*/ 0 w 505"/>
                <a:gd name="T5" fmla="*/ 0 h 564"/>
                <a:gd name="T6" fmla="*/ 0 60000 65536"/>
                <a:gd name="T7" fmla="*/ 0 60000 65536"/>
                <a:gd name="T8" fmla="*/ 0 60000 65536"/>
                <a:gd name="T9" fmla="*/ 0 w 505"/>
                <a:gd name="T10" fmla="*/ 0 h 564"/>
                <a:gd name="T11" fmla="*/ 505 w 505"/>
                <a:gd name="T12" fmla="*/ 564 h 5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5" h="564">
                  <a:moveTo>
                    <a:pt x="0" y="119"/>
                  </a:moveTo>
                  <a:lnTo>
                    <a:pt x="372" y="564"/>
                  </a:lnTo>
                  <a:lnTo>
                    <a:pt x="5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0" name="Freeform 7"/>
            <p:cNvSpPr>
              <a:spLocks/>
            </p:cNvSpPr>
            <p:nvPr/>
          </p:nvSpPr>
          <p:spPr bwMode="auto">
            <a:xfrm>
              <a:off x="2051" y="2697"/>
              <a:ext cx="22" cy="26"/>
            </a:xfrm>
            <a:custGeom>
              <a:avLst/>
              <a:gdLst>
                <a:gd name="T0" fmla="*/ 0 w 438"/>
                <a:gd name="T1" fmla="*/ 0 h 535"/>
                <a:gd name="T2" fmla="*/ 0 w 438"/>
                <a:gd name="T3" fmla="*/ 0 h 535"/>
                <a:gd name="T4" fmla="*/ 0 w 438"/>
                <a:gd name="T5" fmla="*/ 0 h 535"/>
                <a:gd name="T6" fmla="*/ 0 w 438"/>
                <a:gd name="T7" fmla="*/ 0 h 535"/>
                <a:gd name="T8" fmla="*/ 0 w 438"/>
                <a:gd name="T9" fmla="*/ 0 h 535"/>
                <a:gd name="T10" fmla="*/ 0 w 438"/>
                <a:gd name="T11" fmla="*/ 0 h 535"/>
                <a:gd name="T12" fmla="*/ 0 w 438"/>
                <a:gd name="T13" fmla="*/ 0 h 535"/>
                <a:gd name="T14" fmla="*/ 0 w 438"/>
                <a:gd name="T15" fmla="*/ 0 h 535"/>
                <a:gd name="T16" fmla="*/ 0 w 438"/>
                <a:gd name="T17" fmla="*/ 0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8"/>
                <a:gd name="T28" fmla="*/ 0 h 535"/>
                <a:gd name="T29" fmla="*/ 438 w 438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8" h="535">
                  <a:moveTo>
                    <a:pt x="342" y="505"/>
                  </a:moveTo>
                  <a:lnTo>
                    <a:pt x="216" y="535"/>
                  </a:lnTo>
                  <a:lnTo>
                    <a:pt x="59" y="439"/>
                  </a:lnTo>
                  <a:lnTo>
                    <a:pt x="0" y="186"/>
                  </a:lnTo>
                  <a:lnTo>
                    <a:pt x="97" y="30"/>
                  </a:lnTo>
                  <a:lnTo>
                    <a:pt x="223" y="0"/>
                  </a:lnTo>
                  <a:lnTo>
                    <a:pt x="378" y="96"/>
                  </a:lnTo>
                  <a:lnTo>
                    <a:pt x="438" y="348"/>
                  </a:lnTo>
                  <a:lnTo>
                    <a:pt x="342" y="5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1" name="Freeform 8"/>
            <p:cNvSpPr>
              <a:spLocks/>
            </p:cNvSpPr>
            <p:nvPr/>
          </p:nvSpPr>
          <p:spPr bwMode="auto">
            <a:xfrm>
              <a:off x="2091" y="2686"/>
              <a:ext cx="28" cy="24"/>
            </a:xfrm>
            <a:custGeom>
              <a:avLst/>
              <a:gdLst>
                <a:gd name="T0" fmla="*/ 0 w 565"/>
                <a:gd name="T1" fmla="*/ 0 h 474"/>
                <a:gd name="T2" fmla="*/ 0 w 565"/>
                <a:gd name="T3" fmla="*/ 0 h 474"/>
                <a:gd name="T4" fmla="*/ 0 w 565"/>
                <a:gd name="T5" fmla="*/ 0 h 474"/>
                <a:gd name="T6" fmla="*/ 0 w 565"/>
                <a:gd name="T7" fmla="*/ 0 h 474"/>
                <a:gd name="T8" fmla="*/ 0 w 565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5"/>
                <a:gd name="T16" fmla="*/ 0 h 474"/>
                <a:gd name="T17" fmla="*/ 565 w 565"/>
                <a:gd name="T18" fmla="*/ 474 h 4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5" h="474">
                  <a:moveTo>
                    <a:pt x="0" y="342"/>
                  </a:moveTo>
                  <a:lnTo>
                    <a:pt x="193" y="29"/>
                  </a:lnTo>
                  <a:lnTo>
                    <a:pt x="319" y="0"/>
                  </a:lnTo>
                  <a:lnTo>
                    <a:pt x="475" y="96"/>
                  </a:lnTo>
                  <a:lnTo>
                    <a:pt x="565" y="4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2" name="Freeform 9"/>
            <p:cNvSpPr>
              <a:spLocks/>
            </p:cNvSpPr>
            <p:nvPr/>
          </p:nvSpPr>
          <p:spPr bwMode="auto">
            <a:xfrm>
              <a:off x="2127" y="2677"/>
              <a:ext cx="25" cy="29"/>
            </a:xfrm>
            <a:custGeom>
              <a:avLst/>
              <a:gdLst>
                <a:gd name="T0" fmla="*/ 0 w 505"/>
                <a:gd name="T1" fmla="*/ 0 h 564"/>
                <a:gd name="T2" fmla="*/ 0 w 505"/>
                <a:gd name="T3" fmla="*/ 0 h 564"/>
                <a:gd name="T4" fmla="*/ 0 w 505"/>
                <a:gd name="T5" fmla="*/ 0 h 564"/>
                <a:gd name="T6" fmla="*/ 0 w 505"/>
                <a:gd name="T7" fmla="*/ 0 h 564"/>
                <a:gd name="T8" fmla="*/ 0 w 505"/>
                <a:gd name="T9" fmla="*/ 0 h 564"/>
                <a:gd name="T10" fmla="*/ 0 w 505"/>
                <a:gd name="T11" fmla="*/ 0 h 564"/>
                <a:gd name="T12" fmla="*/ 0 w 505"/>
                <a:gd name="T13" fmla="*/ 0 h 564"/>
                <a:gd name="T14" fmla="*/ 0 w 505"/>
                <a:gd name="T15" fmla="*/ 0 h 564"/>
                <a:gd name="T16" fmla="*/ 0 w 505"/>
                <a:gd name="T17" fmla="*/ 0 h 5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05"/>
                <a:gd name="T28" fmla="*/ 0 h 564"/>
                <a:gd name="T29" fmla="*/ 505 w 505"/>
                <a:gd name="T30" fmla="*/ 564 h 5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05" h="564">
                  <a:moveTo>
                    <a:pt x="30" y="342"/>
                  </a:moveTo>
                  <a:lnTo>
                    <a:pt x="409" y="251"/>
                  </a:lnTo>
                  <a:lnTo>
                    <a:pt x="505" y="96"/>
                  </a:lnTo>
                  <a:lnTo>
                    <a:pt x="349" y="0"/>
                  </a:lnTo>
                  <a:lnTo>
                    <a:pt x="96" y="59"/>
                  </a:lnTo>
                  <a:lnTo>
                    <a:pt x="0" y="215"/>
                  </a:lnTo>
                  <a:lnTo>
                    <a:pt x="60" y="468"/>
                  </a:lnTo>
                  <a:lnTo>
                    <a:pt x="217" y="564"/>
                  </a:lnTo>
                  <a:lnTo>
                    <a:pt x="468" y="5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3" name="Freeform 10"/>
            <p:cNvSpPr>
              <a:spLocks/>
            </p:cNvSpPr>
            <p:nvPr/>
          </p:nvSpPr>
          <p:spPr bwMode="auto">
            <a:xfrm>
              <a:off x="2165" y="2667"/>
              <a:ext cx="28" cy="31"/>
            </a:xfrm>
            <a:custGeom>
              <a:avLst/>
              <a:gdLst>
                <a:gd name="T0" fmla="*/ 0 w 564"/>
                <a:gd name="T1" fmla="*/ 0 h 625"/>
                <a:gd name="T2" fmla="*/ 0 w 564"/>
                <a:gd name="T3" fmla="*/ 0 h 625"/>
                <a:gd name="T4" fmla="*/ 0 w 564"/>
                <a:gd name="T5" fmla="*/ 0 h 625"/>
                <a:gd name="T6" fmla="*/ 0 w 564"/>
                <a:gd name="T7" fmla="*/ 0 h 625"/>
                <a:gd name="T8" fmla="*/ 0 w 564"/>
                <a:gd name="T9" fmla="*/ 0 h 625"/>
                <a:gd name="T10" fmla="*/ 0 w 564"/>
                <a:gd name="T11" fmla="*/ 0 h 625"/>
                <a:gd name="T12" fmla="*/ 0 w 564"/>
                <a:gd name="T13" fmla="*/ 0 h 625"/>
                <a:gd name="T14" fmla="*/ 0 w 564"/>
                <a:gd name="T15" fmla="*/ 0 h 6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4"/>
                <a:gd name="T25" fmla="*/ 0 h 625"/>
                <a:gd name="T26" fmla="*/ 564 w 564"/>
                <a:gd name="T27" fmla="*/ 625 h 6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4" h="625">
                  <a:moveTo>
                    <a:pt x="89" y="625"/>
                  </a:moveTo>
                  <a:lnTo>
                    <a:pt x="468" y="535"/>
                  </a:lnTo>
                  <a:lnTo>
                    <a:pt x="564" y="379"/>
                  </a:lnTo>
                  <a:lnTo>
                    <a:pt x="408" y="283"/>
                  </a:lnTo>
                  <a:lnTo>
                    <a:pt x="155" y="342"/>
                  </a:lnTo>
                  <a:lnTo>
                    <a:pt x="0" y="246"/>
                  </a:lnTo>
                  <a:lnTo>
                    <a:pt x="96" y="90"/>
                  </a:lnTo>
                  <a:lnTo>
                    <a:pt x="4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4" name="Freeform 11"/>
            <p:cNvSpPr>
              <a:spLocks/>
            </p:cNvSpPr>
            <p:nvPr/>
          </p:nvSpPr>
          <p:spPr bwMode="auto">
            <a:xfrm>
              <a:off x="2051" y="2813"/>
              <a:ext cx="31" cy="32"/>
            </a:xfrm>
            <a:custGeom>
              <a:avLst/>
              <a:gdLst>
                <a:gd name="T0" fmla="*/ 0 w 626"/>
                <a:gd name="T1" fmla="*/ 0 h 626"/>
                <a:gd name="T2" fmla="*/ 0 w 626"/>
                <a:gd name="T3" fmla="*/ 0 h 626"/>
                <a:gd name="T4" fmla="*/ 0 w 626"/>
                <a:gd name="T5" fmla="*/ 0 h 626"/>
                <a:gd name="T6" fmla="*/ 0 w 626"/>
                <a:gd name="T7" fmla="*/ 0 h 626"/>
                <a:gd name="T8" fmla="*/ 0 w 626"/>
                <a:gd name="T9" fmla="*/ 0 h 626"/>
                <a:gd name="T10" fmla="*/ 0 w 626"/>
                <a:gd name="T11" fmla="*/ 0 h 6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6"/>
                <a:gd name="T19" fmla="*/ 0 h 626"/>
                <a:gd name="T20" fmla="*/ 626 w 626"/>
                <a:gd name="T21" fmla="*/ 626 h 6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6" h="626">
                  <a:moveTo>
                    <a:pt x="626" y="36"/>
                  </a:moveTo>
                  <a:lnTo>
                    <a:pt x="183" y="0"/>
                  </a:lnTo>
                  <a:lnTo>
                    <a:pt x="23" y="137"/>
                  </a:lnTo>
                  <a:lnTo>
                    <a:pt x="0" y="431"/>
                  </a:lnTo>
                  <a:lnTo>
                    <a:pt x="137" y="591"/>
                  </a:lnTo>
                  <a:lnTo>
                    <a:pt x="580" y="6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5" name="Freeform 12"/>
            <p:cNvSpPr>
              <a:spLocks/>
            </p:cNvSpPr>
            <p:nvPr/>
          </p:nvSpPr>
          <p:spPr bwMode="auto">
            <a:xfrm>
              <a:off x="2095" y="2817"/>
              <a:ext cx="23" cy="30"/>
            </a:xfrm>
            <a:custGeom>
              <a:avLst/>
              <a:gdLst>
                <a:gd name="T0" fmla="*/ 0 w 467"/>
                <a:gd name="T1" fmla="*/ 0 h 602"/>
                <a:gd name="T2" fmla="*/ 0 w 467"/>
                <a:gd name="T3" fmla="*/ 0 h 602"/>
                <a:gd name="T4" fmla="*/ 0 w 467"/>
                <a:gd name="T5" fmla="*/ 0 h 602"/>
                <a:gd name="T6" fmla="*/ 0 w 467"/>
                <a:gd name="T7" fmla="*/ 0 h 602"/>
                <a:gd name="T8" fmla="*/ 0 w 467"/>
                <a:gd name="T9" fmla="*/ 0 h 602"/>
                <a:gd name="T10" fmla="*/ 0 w 467"/>
                <a:gd name="T11" fmla="*/ 0 h 602"/>
                <a:gd name="T12" fmla="*/ 0 w 467"/>
                <a:gd name="T13" fmla="*/ 0 h 602"/>
                <a:gd name="T14" fmla="*/ 0 w 467"/>
                <a:gd name="T15" fmla="*/ 0 h 602"/>
                <a:gd name="T16" fmla="*/ 0 w 467"/>
                <a:gd name="T17" fmla="*/ 0 h 6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67"/>
                <a:gd name="T28" fmla="*/ 0 h 602"/>
                <a:gd name="T29" fmla="*/ 467 w 467"/>
                <a:gd name="T30" fmla="*/ 602 h 60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67" h="602">
                  <a:moveTo>
                    <a:pt x="284" y="602"/>
                  </a:moveTo>
                  <a:lnTo>
                    <a:pt x="136" y="591"/>
                  </a:lnTo>
                  <a:lnTo>
                    <a:pt x="0" y="431"/>
                  </a:lnTo>
                  <a:lnTo>
                    <a:pt x="24" y="136"/>
                  </a:lnTo>
                  <a:lnTo>
                    <a:pt x="183" y="0"/>
                  </a:lnTo>
                  <a:lnTo>
                    <a:pt x="330" y="12"/>
                  </a:lnTo>
                  <a:lnTo>
                    <a:pt x="467" y="171"/>
                  </a:lnTo>
                  <a:lnTo>
                    <a:pt x="444" y="467"/>
                  </a:lnTo>
                  <a:lnTo>
                    <a:pt x="284" y="6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6" name="Freeform 13"/>
            <p:cNvSpPr>
              <a:spLocks/>
            </p:cNvSpPr>
            <p:nvPr/>
          </p:nvSpPr>
          <p:spPr bwMode="auto">
            <a:xfrm>
              <a:off x="2139" y="2820"/>
              <a:ext cx="32" cy="31"/>
            </a:xfrm>
            <a:custGeom>
              <a:avLst/>
              <a:gdLst>
                <a:gd name="T0" fmla="*/ 0 w 637"/>
                <a:gd name="T1" fmla="*/ 0 h 613"/>
                <a:gd name="T2" fmla="*/ 0 w 637"/>
                <a:gd name="T3" fmla="*/ 0 h 613"/>
                <a:gd name="T4" fmla="*/ 0 w 637"/>
                <a:gd name="T5" fmla="*/ 0 h 613"/>
                <a:gd name="T6" fmla="*/ 0 w 637"/>
                <a:gd name="T7" fmla="*/ 0 h 613"/>
                <a:gd name="T8" fmla="*/ 0 w 637"/>
                <a:gd name="T9" fmla="*/ 0 h 613"/>
                <a:gd name="T10" fmla="*/ 0 w 637"/>
                <a:gd name="T11" fmla="*/ 0 h 613"/>
                <a:gd name="T12" fmla="*/ 0 w 637"/>
                <a:gd name="T13" fmla="*/ 0 h 613"/>
                <a:gd name="T14" fmla="*/ 0 w 637"/>
                <a:gd name="T15" fmla="*/ 0 h 6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37"/>
                <a:gd name="T25" fmla="*/ 0 h 613"/>
                <a:gd name="T26" fmla="*/ 637 w 637"/>
                <a:gd name="T27" fmla="*/ 613 h 6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37" h="613">
                  <a:moveTo>
                    <a:pt x="0" y="579"/>
                  </a:moveTo>
                  <a:lnTo>
                    <a:pt x="443" y="613"/>
                  </a:lnTo>
                  <a:lnTo>
                    <a:pt x="602" y="478"/>
                  </a:lnTo>
                  <a:lnTo>
                    <a:pt x="467" y="318"/>
                  </a:lnTo>
                  <a:lnTo>
                    <a:pt x="171" y="295"/>
                  </a:lnTo>
                  <a:lnTo>
                    <a:pt x="35" y="136"/>
                  </a:lnTo>
                  <a:lnTo>
                    <a:pt x="194" y="0"/>
                  </a:lnTo>
                  <a:lnTo>
                    <a:pt x="637" y="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7" name="Freeform 14"/>
            <p:cNvSpPr>
              <a:spLocks/>
            </p:cNvSpPr>
            <p:nvPr/>
          </p:nvSpPr>
          <p:spPr bwMode="auto">
            <a:xfrm>
              <a:off x="2199" y="2825"/>
              <a:ext cx="30" cy="31"/>
            </a:xfrm>
            <a:custGeom>
              <a:avLst/>
              <a:gdLst>
                <a:gd name="T0" fmla="*/ 0 w 602"/>
                <a:gd name="T1" fmla="*/ 0 h 614"/>
                <a:gd name="T2" fmla="*/ 0 w 602"/>
                <a:gd name="T3" fmla="*/ 0 h 614"/>
                <a:gd name="T4" fmla="*/ 0 w 602"/>
                <a:gd name="T5" fmla="*/ 0 h 614"/>
                <a:gd name="T6" fmla="*/ 0 w 602"/>
                <a:gd name="T7" fmla="*/ 0 h 614"/>
                <a:gd name="T8" fmla="*/ 0 w 602"/>
                <a:gd name="T9" fmla="*/ 0 h 6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614"/>
                <a:gd name="T17" fmla="*/ 602 w 602"/>
                <a:gd name="T18" fmla="*/ 614 h 6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614">
                  <a:moveTo>
                    <a:pt x="0" y="272"/>
                  </a:moveTo>
                  <a:lnTo>
                    <a:pt x="318" y="0"/>
                  </a:lnTo>
                  <a:lnTo>
                    <a:pt x="466" y="12"/>
                  </a:lnTo>
                  <a:lnTo>
                    <a:pt x="602" y="171"/>
                  </a:lnTo>
                  <a:lnTo>
                    <a:pt x="567" y="6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8" name="Freeform 15"/>
            <p:cNvSpPr>
              <a:spLocks/>
            </p:cNvSpPr>
            <p:nvPr/>
          </p:nvSpPr>
          <p:spPr bwMode="auto">
            <a:xfrm>
              <a:off x="2241" y="2828"/>
              <a:ext cx="32" cy="46"/>
            </a:xfrm>
            <a:custGeom>
              <a:avLst/>
              <a:gdLst>
                <a:gd name="T0" fmla="*/ 0 w 637"/>
                <a:gd name="T1" fmla="*/ 0 h 909"/>
                <a:gd name="T2" fmla="*/ 0 w 637"/>
                <a:gd name="T3" fmla="*/ 0 h 909"/>
                <a:gd name="T4" fmla="*/ 0 w 637"/>
                <a:gd name="T5" fmla="*/ 0 h 909"/>
                <a:gd name="T6" fmla="*/ 0 w 637"/>
                <a:gd name="T7" fmla="*/ 0 h 909"/>
                <a:gd name="T8" fmla="*/ 0 w 637"/>
                <a:gd name="T9" fmla="*/ 0 h 909"/>
                <a:gd name="T10" fmla="*/ 0 w 637"/>
                <a:gd name="T11" fmla="*/ 0 h 909"/>
                <a:gd name="T12" fmla="*/ 0 w 637"/>
                <a:gd name="T13" fmla="*/ 0 h 909"/>
                <a:gd name="T14" fmla="*/ 0 w 637"/>
                <a:gd name="T15" fmla="*/ 0 h 909"/>
                <a:gd name="T16" fmla="*/ 0 w 637"/>
                <a:gd name="T17" fmla="*/ 0 h 909"/>
                <a:gd name="T18" fmla="*/ 0 w 637"/>
                <a:gd name="T19" fmla="*/ 0 h 909"/>
                <a:gd name="T20" fmla="*/ 0 w 637"/>
                <a:gd name="T21" fmla="*/ 0 h 9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37"/>
                <a:gd name="T34" fmla="*/ 0 h 909"/>
                <a:gd name="T35" fmla="*/ 637 w 637"/>
                <a:gd name="T36" fmla="*/ 909 h 9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37" h="909">
                  <a:moveTo>
                    <a:pt x="0" y="727"/>
                  </a:moveTo>
                  <a:lnTo>
                    <a:pt x="136" y="886"/>
                  </a:lnTo>
                  <a:lnTo>
                    <a:pt x="432" y="909"/>
                  </a:lnTo>
                  <a:lnTo>
                    <a:pt x="591" y="774"/>
                  </a:lnTo>
                  <a:lnTo>
                    <a:pt x="637" y="182"/>
                  </a:lnTo>
                  <a:lnTo>
                    <a:pt x="501" y="23"/>
                  </a:lnTo>
                  <a:lnTo>
                    <a:pt x="206" y="0"/>
                  </a:lnTo>
                  <a:lnTo>
                    <a:pt x="47" y="136"/>
                  </a:lnTo>
                  <a:lnTo>
                    <a:pt x="23" y="432"/>
                  </a:lnTo>
                  <a:lnTo>
                    <a:pt x="159" y="591"/>
                  </a:lnTo>
                  <a:lnTo>
                    <a:pt x="602" y="6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Freeform 16"/>
            <p:cNvSpPr>
              <a:spLocks/>
            </p:cNvSpPr>
            <p:nvPr/>
          </p:nvSpPr>
          <p:spPr bwMode="auto">
            <a:xfrm>
              <a:off x="2346" y="2923"/>
              <a:ext cx="27" cy="27"/>
            </a:xfrm>
            <a:custGeom>
              <a:avLst/>
              <a:gdLst>
                <a:gd name="T0" fmla="*/ 0 w 545"/>
                <a:gd name="T1" fmla="*/ 0 h 530"/>
                <a:gd name="T2" fmla="*/ 0 w 545"/>
                <a:gd name="T3" fmla="*/ 0 h 530"/>
                <a:gd name="T4" fmla="*/ 0 w 545"/>
                <a:gd name="T5" fmla="*/ 0 h 530"/>
                <a:gd name="T6" fmla="*/ 0 w 545"/>
                <a:gd name="T7" fmla="*/ 0 h 530"/>
                <a:gd name="T8" fmla="*/ 0 w 545"/>
                <a:gd name="T9" fmla="*/ 0 h 530"/>
                <a:gd name="T10" fmla="*/ 0 w 545"/>
                <a:gd name="T11" fmla="*/ 0 h 530"/>
                <a:gd name="T12" fmla="*/ 0 w 545"/>
                <a:gd name="T13" fmla="*/ 0 h 530"/>
                <a:gd name="T14" fmla="*/ 0 w 545"/>
                <a:gd name="T15" fmla="*/ 0 h 530"/>
                <a:gd name="T16" fmla="*/ 0 w 545"/>
                <a:gd name="T17" fmla="*/ 0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5"/>
                <a:gd name="T28" fmla="*/ 0 h 530"/>
                <a:gd name="T29" fmla="*/ 545 w 545"/>
                <a:gd name="T30" fmla="*/ 530 h 5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5" h="530">
                  <a:moveTo>
                    <a:pt x="96" y="514"/>
                  </a:moveTo>
                  <a:lnTo>
                    <a:pt x="0" y="402"/>
                  </a:lnTo>
                  <a:lnTo>
                    <a:pt x="15" y="193"/>
                  </a:lnTo>
                  <a:lnTo>
                    <a:pt x="240" y="0"/>
                  </a:lnTo>
                  <a:lnTo>
                    <a:pt x="448" y="15"/>
                  </a:lnTo>
                  <a:lnTo>
                    <a:pt x="545" y="127"/>
                  </a:lnTo>
                  <a:lnTo>
                    <a:pt x="530" y="336"/>
                  </a:lnTo>
                  <a:lnTo>
                    <a:pt x="306" y="530"/>
                  </a:lnTo>
                  <a:lnTo>
                    <a:pt x="96" y="5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V="1">
              <a:off x="2370" y="2952"/>
              <a:ext cx="22" cy="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588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Freeform 18"/>
            <p:cNvSpPr>
              <a:spLocks/>
            </p:cNvSpPr>
            <p:nvPr/>
          </p:nvSpPr>
          <p:spPr bwMode="auto">
            <a:xfrm>
              <a:off x="2381" y="2962"/>
              <a:ext cx="26" cy="32"/>
            </a:xfrm>
            <a:custGeom>
              <a:avLst/>
              <a:gdLst>
                <a:gd name="T0" fmla="*/ 0 w 515"/>
                <a:gd name="T1" fmla="*/ 0 h 642"/>
                <a:gd name="T2" fmla="*/ 0 w 515"/>
                <a:gd name="T3" fmla="*/ 0 h 642"/>
                <a:gd name="T4" fmla="*/ 0 w 515"/>
                <a:gd name="T5" fmla="*/ 0 h 642"/>
                <a:gd name="T6" fmla="*/ 0 w 515"/>
                <a:gd name="T7" fmla="*/ 0 h 642"/>
                <a:gd name="T8" fmla="*/ 0 w 515"/>
                <a:gd name="T9" fmla="*/ 0 h 6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5"/>
                <a:gd name="T16" fmla="*/ 0 h 642"/>
                <a:gd name="T17" fmla="*/ 515 w 515"/>
                <a:gd name="T18" fmla="*/ 642 h 6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5" h="642">
                  <a:moveTo>
                    <a:pt x="0" y="0"/>
                  </a:moveTo>
                  <a:lnTo>
                    <a:pt x="418" y="31"/>
                  </a:lnTo>
                  <a:lnTo>
                    <a:pt x="515" y="143"/>
                  </a:lnTo>
                  <a:lnTo>
                    <a:pt x="500" y="351"/>
                  </a:lnTo>
                  <a:lnTo>
                    <a:pt x="163" y="6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Freeform 19"/>
            <p:cNvSpPr>
              <a:spLocks/>
            </p:cNvSpPr>
            <p:nvPr/>
          </p:nvSpPr>
          <p:spPr bwMode="auto">
            <a:xfrm>
              <a:off x="2404" y="2991"/>
              <a:ext cx="27" cy="27"/>
            </a:xfrm>
            <a:custGeom>
              <a:avLst/>
              <a:gdLst>
                <a:gd name="T0" fmla="*/ 0 w 545"/>
                <a:gd name="T1" fmla="*/ 0 h 545"/>
                <a:gd name="T2" fmla="*/ 0 w 545"/>
                <a:gd name="T3" fmla="*/ 0 h 545"/>
                <a:gd name="T4" fmla="*/ 0 w 545"/>
                <a:gd name="T5" fmla="*/ 0 h 545"/>
                <a:gd name="T6" fmla="*/ 0 w 545"/>
                <a:gd name="T7" fmla="*/ 0 h 545"/>
                <a:gd name="T8" fmla="*/ 0 w 545"/>
                <a:gd name="T9" fmla="*/ 0 h 545"/>
                <a:gd name="T10" fmla="*/ 0 w 545"/>
                <a:gd name="T11" fmla="*/ 0 h 545"/>
                <a:gd name="T12" fmla="*/ 0 w 545"/>
                <a:gd name="T13" fmla="*/ 0 h 545"/>
                <a:gd name="T14" fmla="*/ 0 w 545"/>
                <a:gd name="T15" fmla="*/ 0 h 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5"/>
                <a:gd name="T25" fmla="*/ 0 h 545"/>
                <a:gd name="T26" fmla="*/ 545 w 545"/>
                <a:gd name="T27" fmla="*/ 545 h 5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5" h="545">
                  <a:moveTo>
                    <a:pt x="514" y="545"/>
                  </a:moveTo>
                  <a:lnTo>
                    <a:pt x="96" y="515"/>
                  </a:lnTo>
                  <a:lnTo>
                    <a:pt x="0" y="403"/>
                  </a:lnTo>
                  <a:lnTo>
                    <a:pt x="15" y="193"/>
                  </a:lnTo>
                  <a:lnTo>
                    <a:pt x="239" y="0"/>
                  </a:lnTo>
                  <a:lnTo>
                    <a:pt x="448" y="15"/>
                  </a:lnTo>
                  <a:lnTo>
                    <a:pt x="545" y="127"/>
                  </a:lnTo>
                  <a:lnTo>
                    <a:pt x="514" y="5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 flipH="1">
              <a:off x="2418" y="2999"/>
              <a:ext cx="34" cy="2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588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Freeform 21"/>
            <p:cNvSpPr>
              <a:spLocks/>
            </p:cNvSpPr>
            <p:nvPr/>
          </p:nvSpPr>
          <p:spPr bwMode="auto">
            <a:xfrm>
              <a:off x="2554" y="2580"/>
              <a:ext cx="15" cy="45"/>
            </a:xfrm>
            <a:custGeom>
              <a:avLst/>
              <a:gdLst>
                <a:gd name="T0" fmla="*/ 0 w 296"/>
                <a:gd name="T1" fmla="*/ 0 h 889"/>
                <a:gd name="T2" fmla="*/ 0 w 296"/>
                <a:gd name="T3" fmla="*/ 0 h 889"/>
                <a:gd name="T4" fmla="*/ 0 w 296"/>
                <a:gd name="T5" fmla="*/ 0 h 889"/>
                <a:gd name="T6" fmla="*/ 0 w 296"/>
                <a:gd name="T7" fmla="*/ 0 h 8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6"/>
                <a:gd name="T13" fmla="*/ 0 h 889"/>
                <a:gd name="T14" fmla="*/ 296 w 296"/>
                <a:gd name="T15" fmla="*/ 889 h 8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6" h="889">
                  <a:moveTo>
                    <a:pt x="0" y="0"/>
                  </a:moveTo>
                  <a:lnTo>
                    <a:pt x="0" y="740"/>
                  </a:lnTo>
                  <a:lnTo>
                    <a:pt x="149" y="889"/>
                  </a:lnTo>
                  <a:lnTo>
                    <a:pt x="296" y="7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Freeform 22"/>
            <p:cNvSpPr>
              <a:spLocks/>
            </p:cNvSpPr>
            <p:nvPr/>
          </p:nvSpPr>
          <p:spPr bwMode="auto">
            <a:xfrm>
              <a:off x="2584" y="2595"/>
              <a:ext cx="30" cy="30"/>
            </a:xfrm>
            <a:custGeom>
              <a:avLst/>
              <a:gdLst>
                <a:gd name="T0" fmla="*/ 0 w 593"/>
                <a:gd name="T1" fmla="*/ 0 h 594"/>
                <a:gd name="T2" fmla="*/ 0 w 593"/>
                <a:gd name="T3" fmla="*/ 0 h 594"/>
                <a:gd name="T4" fmla="*/ 0 w 593"/>
                <a:gd name="T5" fmla="*/ 0 h 594"/>
                <a:gd name="T6" fmla="*/ 0 w 593"/>
                <a:gd name="T7" fmla="*/ 0 h 594"/>
                <a:gd name="T8" fmla="*/ 0 w 593"/>
                <a:gd name="T9" fmla="*/ 0 h 5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3"/>
                <a:gd name="T16" fmla="*/ 0 h 594"/>
                <a:gd name="T17" fmla="*/ 593 w 593"/>
                <a:gd name="T18" fmla="*/ 594 h 5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3" h="594">
                  <a:moveTo>
                    <a:pt x="0" y="0"/>
                  </a:moveTo>
                  <a:lnTo>
                    <a:pt x="0" y="445"/>
                  </a:lnTo>
                  <a:lnTo>
                    <a:pt x="148" y="594"/>
                  </a:lnTo>
                  <a:lnTo>
                    <a:pt x="297" y="594"/>
                  </a:lnTo>
                  <a:lnTo>
                    <a:pt x="593" y="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Freeform 23"/>
            <p:cNvSpPr>
              <a:spLocks/>
            </p:cNvSpPr>
            <p:nvPr/>
          </p:nvSpPr>
          <p:spPr bwMode="auto">
            <a:xfrm>
              <a:off x="2629" y="2595"/>
              <a:ext cx="29" cy="30"/>
            </a:xfrm>
            <a:custGeom>
              <a:avLst/>
              <a:gdLst>
                <a:gd name="T0" fmla="*/ 0 w 594"/>
                <a:gd name="T1" fmla="*/ 0 h 594"/>
                <a:gd name="T2" fmla="*/ 0 w 594"/>
                <a:gd name="T3" fmla="*/ 0 h 594"/>
                <a:gd name="T4" fmla="*/ 0 w 594"/>
                <a:gd name="T5" fmla="*/ 0 h 594"/>
                <a:gd name="T6" fmla="*/ 0 w 594"/>
                <a:gd name="T7" fmla="*/ 0 h 594"/>
                <a:gd name="T8" fmla="*/ 0 w 594"/>
                <a:gd name="T9" fmla="*/ 0 h 594"/>
                <a:gd name="T10" fmla="*/ 0 w 594"/>
                <a:gd name="T11" fmla="*/ 0 h 594"/>
                <a:gd name="T12" fmla="*/ 0 w 594"/>
                <a:gd name="T13" fmla="*/ 0 h 594"/>
                <a:gd name="T14" fmla="*/ 0 w 594"/>
                <a:gd name="T15" fmla="*/ 0 h 5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94"/>
                <a:gd name="T25" fmla="*/ 0 h 594"/>
                <a:gd name="T26" fmla="*/ 594 w 594"/>
                <a:gd name="T27" fmla="*/ 594 h 5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94" h="594">
                  <a:moveTo>
                    <a:pt x="0" y="297"/>
                  </a:moveTo>
                  <a:lnTo>
                    <a:pt x="297" y="0"/>
                  </a:lnTo>
                  <a:lnTo>
                    <a:pt x="445" y="0"/>
                  </a:lnTo>
                  <a:lnTo>
                    <a:pt x="594" y="149"/>
                  </a:lnTo>
                  <a:lnTo>
                    <a:pt x="594" y="445"/>
                  </a:lnTo>
                  <a:lnTo>
                    <a:pt x="445" y="594"/>
                  </a:lnTo>
                  <a:lnTo>
                    <a:pt x="297" y="594"/>
                  </a:lnTo>
                  <a:lnTo>
                    <a:pt x="0" y="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Freeform 24"/>
            <p:cNvSpPr>
              <a:spLocks/>
            </p:cNvSpPr>
            <p:nvPr/>
          </p:nvSpPr>
          <p:spPr bwMode="auto">
            <a:xfrm>
              <a:off x="2673" y="2595"/>
              <a:ext cx="30" cy="30"/>
            </a:xfrm>
            <a:custGeom>
              <a:avLst/>
              <a:gdLst>
                <a:gd name="T0" fmla="*/ 0 w 594"/>
                <a:gd name="T1" fmla="*/ 0 h 594"/>
                <a:gd name="T2" fmla="*/ 0 w 594"/>
                <a:gd name="T3" fmla="*/ 0 h 594"/>
                <a:gd name="T4" fmla="*/ 0 w 594"/>
                <a:gd name="T5" fmla="*/ 0 h 594"/>
                <a:gd name="T6" fmla="*/ 0 w 594"/>
                <a:gd name="T7" fmla="*/ 0 h 594"/>
                <a:gd name="T8" fmla="*/ 0 w 594"/>
                <a:gd name="T9" fmla="*/ 0 h 594"/>
                <a:gd name="T10" fmla="*/ 0 w 594"/>
                <a:gd name="T11" fmla="*/ 0 h 594"/>
                <a:gd name="T12" fmla="*/ 0 w 594"/>
                <a:gd name="T13" fmla="*/ 0 h 594"/>
                <a:gd name="T14" fmla="*/ 0 w 594"/>
                <a:gd name="T15" fmla="*/ 0 h 594"/>
                <a:gd name="T16" fmla="*/ 0 w 594"/>
                <a:gd name="T17" fmla="*/ 0 h 5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94"/>
                <a:gd name="T28" fmla="*/ 0 h 594"/>
                <a:gd name="T29" fmla="*/ 594 w 594"/>
                <a:gd name="T30" fmla="*/ 594 h 5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94" h="594">
                  <a:moveTo>
                    <a:pt x="0" y="297"/>
                  </a:moveTo>
                  <a:lnTo>
                    <a:pt x="445" y="297"/>
                  </a:lnTo>
                  <a:lnTo>
                    <a:pt x="594" y="149"/>
                  </a:lnTo>
                  <a:lnTo>
                    <a:pt x="445" y="0"/>
                  </a:lnTo>
                  <a:lnTo>
                    <a:pt x="149" y="0"/>
                  </a:lnTo>
                  <a:lnTo>
                    <a:pt x="0" y="149"/>
                  </a:lnTo>
                  <a:lnTo>
                    <a:pt x="0" y="445"/>
                  </a:lnTo>
                  <a:lnTo>
                    <a:pt x="149" y="594"/>
                  </a:lnTo>
                  <a:lnTo>
                    <a:pt x="445" y="5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Freeform 25"/>
            <p:cNvSpPr>
              <a:spLocks/>
            </p:cNvSpPr>
            <p:nvPr/>
          </p:nvSpPr>
          <p:spPr bwMode="auto">
            <a:xfrm>
              <a:off x="2401" y="2514"/>
              <a:ext cx="29" cy="44"/>
            </a:xfrm>
            <a:custGeom>
              <a:avLst/>
              <a:gdLst>
                <a:gd name="T0" fmla="*/ 0 w 592"/>
                <a:gd name="T1" fmla="*/ 0 h 889"/>
                <a:gd name="T2" fmla="*/ 0 w 592"/>
                <a:gd name="T3" fmla="*/ 0 h 889"/>
                <a:gd name="T4" fmla="*/ 0 w 592"/>
                <a:gd name="T5" fmla="*/ 0 h 889"/>
                <a:gd name="T6" fmla="*/ 0 w 592"/>
                <a:gd name="T7" fmla="*/ 0 h 889"/>
                <a:gd name="T8" fmla="*/ 0 w 592"/>
                <a:gd name="T9" fmla="*/ 0 h 889"/>
                <a:gd name="T10" fmla="*/ 0 w 592"/>
                <a:gd name="T11" fmla="*/ 0 h 8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2"/>
                <a:gd name="T19" fmla="*/ 0 h 889"/>
                <a:gd name="T20" fmla="*/ 592 w 592"/>
                <a:gd name="T21" fmla="*/ 889 h 8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2" h="889">
                  <a:moveTo>
                    <a:pt x="0" y="889"/>
                  </a:moveTo>
                  <a:lnTo>
                    <a:pt x="444" y="889"/>
                  </a:lnTo>
                  <a:lnTo>
                    <a:pt x="592" y="741"/>
                  </a:lnTo>
                  <a:lnTo>
                    <a:pt x="592" y="148"/>
                  </a:lnTo>
                  <a:lnTo>
                    <a:pt x="4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Freeform 26"/>
            <p:cNvSpPr>
              <a:spLocks/>
            </p:cNvSpPr>
            <p:nvPr/>
          </p:nvSpPr>
          <p:spPr bwMode="auto">
            <a:xfrm>
              <a:off x="2445" y="2529"/>
              <a:ext cx="30" cy="14"/>
            </a:xfrm>
            <a:custGeom>
              <a:avLst/>
              <a:gdLst>
                <a:gd name="T0" fmla="*/ 0 w 592"/>
                <a:gd name="T1" fmla="*/ 0 h 295"/>
                <a:gd name="T2" fmla="*/ 0 w 592"/>
                <a:gd name="T3" fmla="*/ 0 h 295"/>
                <a:gd name="T4" fmla="*/ 0 w 592"/>
                <a:gd name="T5" fmla="*/ 0 h 295"/>
                <a:gd name="T6" fmla="*/ 0 w 592"/>
                <a:gd name="T7" fmla="*/ 0 h 2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2"/>
                <a:gd name="T13" fmla="*/ 0 h 295"/>
                <a:gd name="T14" fmla="*/ 592 w 592"/>
                <a:gd name="T15" fmla="*/ 295 h 2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2" h="295">
                  <a:moveTo>
                    <a:pt x="0" y="295"/>
                  </a:moveTo>
                  <a:lnTo>
                    <a:pt x="297" y="0"/>
                  </a:lnTo>
                  <a:lnTo>
                    <a:pt x="445" y="0"/>
                  </a:lnTo>
                  <a:lnTo>
                    <a:pt x="592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Freeform 27"/>
            <p:cNvSpPr>
              <a:spLocks/>
            </p:cNvSpPr>
            <p:nvPr/>
          </p:nvSpPr>
          <p:spPr bwMode="auto">
            <a:xfrm>
              <a:off x="2490" y="2529"/>
              <a:ext cx="22" cy="29"/>
            </a:xfrm>
            <a:custGeom>
              <a:avLst/>
              <a:gdLst>
                <a:gd name="T0" fmla="*/ 0 w 445"/>
                <a:gd name="T1" fmla="*/ 0 h 592"/>
                <a:gd name="T2" fmla="*/ 0 w 445"/>
                <a:gd name="T3" fmla="*/ 0 h 592"/>
                <a:gd name="T4" fmla="*/ 0 w 445"/>
                <a:gd name="T5" fmla="*/ 0 h 592"/>
                <a:gd name="T6" fmla="*/ 0 w 445"/>
                <a:gd name="T7" fmla="*/ 0 h 592"/>
                <a:gd name="T8" fmla="*/ 0 w 445"/>
                <a:gd name="T9" fmla="*/ 0 h 592"/>
                <a:gd name="T10" fmla="*/ 0 w 445"/>
                <a:gd name="T11" fmla="*/ 0 h 592"/>
                <a:gd name="T12" fmla="*/ 0 w 445"/>
                <a:gd name="T13" fmla="*/ 0 h 592"/>
                <a:gd name="T14" fmla="*/ 0 w 445"/>
                <a:gd name="T15" fmla="*/ 0 h 592"/>
                <a:gd name="T16" fmla="*/ 0 w 445"/>
                <a:gd name="T17" fmla="*/ 0 h 5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592"/>
                <a:gd name="T29" fmla="*/ 445 w 445"/>
                <a:gd name="T30" fmla="*/ 592 h 5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592">
                  <a:moveTo>
                    <a:pt x="297" y="592"/>
                  </a:moveTo>
                  <a:lnTo>
                    <a:pt x="149" y="592"/>
                  </a:lnTo>
                  <a:lnTo>
                    <a:pt x="0" y="444"/>
                  </a:lnTo>
                  <a:lnTo>
                    <a:pt x="0" y="148"/>
                  </a:lnTo>
                  <a:lnTo>
                    <a:pt x="149" y="0"/>
                  </a:lnTo>
                  <a:lnTo>
                    <a:pt x="297" y="0"/>
                  </a:lnTo>
                  <a:lnTo>
                    <a:pt x="445" y="148"/>
                  </a:lnTo>
                  <a:lnTo>
                    <a:pt x="445" y="444"/>
                  </a:lnTo>
                  <a:lnTo>
                    <a:pt x="297" y="5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1" name="Freeform 28"/>
            <p:cNvSpPr>
              <a:spLocks/>
            </p:cNvSpPr>
            <p:nvPr/>
          </p:nvSpPr>
          <p:spPr bwMode="auto">
            <a:xfrm>
              <a:off x="2541" y="2514"/>
              <a:ext cx="23" cy="44"/>
            </a:xfrm>
            <a:custGeom>
              <a:avLst/>
              <a:gdLst>
                <a:gd name="T0" fmla="*/ 0 w 445"/>
                <a:gd name="T1" fmla="*/ 0 h 889"/>
                <a:gd name="T2" fmla="*/ 0 w 445"/>
                <a:gd name="T3" fmla="*/ 0 h 889"/>
                <a:gd name="T4" fmla="*/ 0 w 445"/>
                <a:gd name="T5" fmla="*/ 0 h 889"/>
                <a:gd name="T6" fmla="*/ 0 w 445"/>
                <a:gd name="T7" fmla="*/ 0 h 889"/>
                <a:gd name="T8" fmla="*/ 0 w 445"/>
                <a:gd name="T9" fmla="*/ 0 h 8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5"/>
                <a:gd name="T16" fmla="*/ 0 h 889"/>
                <a:gd name="T17" fmla="*/ 445 w 445"/>
                <a:gd name="T18" fmla="*/ 889 h 8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5" h="889">
                  <a:moveTo>
                    <a:pt x="445" y="148"/>
                  </a:moveTo>
                  <a:lnTo>
                    <a:pt x="296" y="0"/>
                  </a:lnTo>
                  <a:lnTo>
                    <a:pt x="148" y="0"/>
                  </a:lnTo>
                  <a:lnTo>
                    <a:pt x="0" y="148"/>
                  </a:lnTo>
                  <a:lnTo>
                    <a:pt x="0" y="8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2" name="Freeform 29"/>
            <p:cNvSpPr>
              <a:spLocks/>
            </p:cNvSpPr>
            <p:nvPr/>
          </p:nvSpPr>
          <p:spPr bwMode="auto">
            <a:xfrm>
              <a:off x="2593" y="2514"/>
              <a:ext cx="15" cy="44"/>
            </a:xfrm>
            <a:custGeom>
              <a:avLst/>
              <a:gdLst>
                <a:gd name="T0" fmla="*/ 0 w 297"/>
                <a:gd name="T1" fmla="*/ 0 h 889"/>
                <a:gd name="T2" fmla="*/ 0 w 297"/>
                <a:gd name="T3" fmla="*/ 0 h 889"/>
                <a:gd name="T4" fmla="*/ 0 w 297"/>
                <a:gd name="T5" fmla="*/ 0 h 889"/>
                <a:gd name="T6" fmla="*/ 0 w 297"/>
                <a:gd name="T7" fmla="*/ 0 h 8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7"/>
                <a:gd name="T13" fmla="*/ 0 h 889"/>
                <a:gd name="T14" fmla="*/ 297 w 297"/>
                <a:gd name="T15" fmla="*/ 889 h 8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7" h="889">
                  <a:moveTo>
                    <a:pt x="0" y="0"/>
                  </a:moveTo>
                  <a:lnTo>
                    <a:pt x="0" y="741"/>
                  </a:lnTo>
                  <a:lnTo>
                    <a:pt x="149" y="889"/>
                  </a:lnTo>
                  <a:lnTo>
                    <a:pt x="297" y="7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463" name="Group 30"/>
            <p:cNvGrpSpPr>
              <a:grpSpLocks/>
            </p:cNvGrpSpPr>
            <p:nvPr/>
          </p:nvGrpSpPr>
          <p:grpSpPr bwMode="auto">
            <a:xfrm>
              <a:off x="1432" y="1078"/>
              <a:ext cx="1913" cy="1830"/>
              <a:chOff x="1432" y="1078"/>
              <a:chExt cx="1913" cy="1830"/>
            </a:xfrm>
          </p:grpSpPr>
          <p:sp>
            <p:nvSpPr>
              <p:cNvPr id="18468" name="Freeform 31"/>
              <p:cNvSpPr>
                <a:spLocks/>
              </p:cNvSpPr>
              <p:nvPr/>
            </p:nvSpPr>
            <p:spPr bwMode="auto">
              <a:xfrm>
                <a:off x="1686" y="1524"/>
                <a:ext cx="1583" cy="401"/>
              </a:xfrm>
              <a:custGeom>
                <a:avLst/>
                <a:gdLst>
                  <a:gd name="T0" fmla="*/ 0 w 22164"/>
                  <a:gd name="T1" fmla="*/ 0 h 5606"/>
                  <a:gd name="T2" fmla="*/ 0 w 22164"/>
                  <a:gd name="T3" fmla="*/ 0 h 5606"/>
                  <a:gd name="T4" fmla="*/ 0 w 22164"/>
                  <a:gd name="T5" fmla="*/ 0 h 5606"/>
                  <a:gd name="T6" fmla="*/ 0 w 22164"/>
                  <a:gd name="T7" fmla="*/ 0 h 5606"/>
                  <a:gd name="T8" fmla="*/ 0 w 22164"/>
                  <a:gd name="T9" fmla="*/ 0 h 5606"/>
                  <a:gd name="T10" fmla="*/ 0 w 22164"/>
                  <a:gd name="T11" fmla="*/ 0 h 5606"/>
                  <a:gd name="T12" fmla="*/ 0 w 22164"/>
                  <a:gd name="T13" fmla="*/ 0 h 5606"/>
                  <a:gd name="T14" fmla="*/ 0 w 22164"/>
                  <a:gd name="T15" fmla="*/ 0 h 5606"/>
                  <a:gd name="T16" fmla="*/ 0 w 22164"/>
                  <a:gd name="T17" fmla="*/ 0 h 5606"/>
                  <a:gd name="T18" fmla="*/ 0 w 22164"/>
                  <a:gd name="T19" fmla="*/ 0 h 5606"/>
                  <a:gd name="T20" fmla="*/ 0 w 22164"/>
                  <a:gd name="T21" fmla="*/ 0 h 5606"/>
                  <a:gd name="T22" fmla="*/ 0 w 22164"/>
                  <a:gd name="T23" fmla="*/ 0 h 5606"/>
                  <a:gd name="T24" fmla="*/ 0 w 22164"/>
                  <a:gd name="T25" fmla="*/ 0 h 56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164"/>
                  <a:gd name="T40" fmla="*/ 0 h 5606"/>
                  <a:gd name="T41" fmla="*/ 22164 w 22164"/>
                  <a:gd name="T42" fmla="*/ 5606 h 560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164" h="5606">
                    <a:moveTo>
                      <a:pt x="0" y="5606"/>
                    </a:moveTo>
                    <a:lnTo>
                      <a:pt x="1777" y="4445"/>
                    </a:lnTo>
                    <a:lnTo>
                      <a:pt x="3644" y="3426"/>
                    </a:lnTo>
                    <a:lnTo>
                      <a:pt x="5586" y="2549"/>
                    </a:lnTo>
                    <a:lnTo>
                      <a:pt x="7586" y="1814"/>
                    </a:lnTo>
                    <a:lnTo>
                      <a:pt x="9353" y="1289"/>
                    </a:lnTo>
                    <a:lnTo>
                      <a:pt x="11147" y="864"/>
                    </a:lnTo>
                    <a:lnTo>
                      <a:pt x="12963" y="531"/>
                    </a:lnTo>
                    <a:lnTo>
                      <a:pt x="14793" y="284"/>
                    </a:lnTo>
                    <a:lnTo>
                      <a:pt x="16634" y="118"/>
                    </a:lnTo>
                    <a:lnTo>
                      <a:pt x="18479" y="25"/>
                    </a:lnTo>
                    <a:lnTo>
                      <a:pt x="20325" y="0"/>
                    </a:lnTo>
                    <a:lnTo>
                      <a:pt x="22164" y="3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9" name="Freeform 32"/>
              <p:cNvSpPr>
                <a:spLocks/>
              </p:cNvSpPr>
              <p:nvPr/>
            </p:nvSpPr>
            <p:spPr bwMode="auto">
              <a:xfrm>
                <a:off x="1684" y="1709"/>
                <a:ext cx="1581" cy="389"/>
              </a:xfrm>
              <a:custGeom>
                <a:avLst/>
                <a:gdLst>
                  <a:gd name="T0" fmla="*/ 0 w 22134"/>
                  <a:gd name="T1" fmla="*/ 0 h 5453"/>
                  <a:gd name="T2" fmla="*/ 0 w 22134"/>
                  <a:gd name="T3" fmla="*/ 0 h 5453"/>
                  <a:gd name="T4" fmla="*/ 0 w 22134"/>
                  <a:gd name="T5" fmla="*/ 0 h 5453"/>
                  <a:gd name="T6" fmla="*/ 0 w 22134"/>
                  <a:gd name="T7" fmla="*/ 0 h 5453"/>
                  <a:gd name="T8" fmla="*/ 0 w 22134"/>
                  <a:gd name="T9" fmla="*/ 0 h 5453"/>
                  <a:gd name="T10" fmla="*/ 0 w 22134"/>
                  <a:gd name="T11" fmla="*/ 0 h 5453"/>
                  <a:gd name="T12" fmla="*/ 0 w 22134"/>
                  <a:gd name="T13" fmla="*/ 0 h 5453"/>
                  <a:gd name="T14" fmla="*/ 0 w 22134"/>
                  <a:gd name="T15" fmla="*/ 0 h 5453"/>
                  <a:gd name="T16" fmla="*/ 0 w 22134"/>
                  <a:gd name="T17" fmla="*/ 0 h 5453"/>
                  <a:gd name="T18" fmla="*/ 0 w 22134"/>
                  <a:gd name="T19" fmla="*/ 0 h 5453"/>
                  <a:gd name="T20" fmla="*/ 0 w 22134"/>
                  <a:gd name="T21" fmla="*/ 0 h 5453"/>
                  <a:gd name="T22" fmla="*/ 0 w 22134"/>
                  <a:gd name="T23" fmla="*/ 0 h 5453"/>
                  <a:gd name="T24" fmla="*/ 0 w 22134"/>
                  <a:gd name="T25" fmla="*/ 0 h 5453"/>
                  <a:gd name="T26" fmla="*/ 0 w 22134"/>
                  <a:gd name="T27" fmla="*/ 0 h 54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134"/>
                  <a:gd name="T43" fmla="*/ 0 h 5453"/>
                  <a:gd name="T44" fmla="*/ 22134 w 22134"/>
                  <a:gd name="T45" fmla="*/ 5453 h 54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134" h="5453">
                    <a:moveTo>
                      <a:pt x="0" y="5453"/>
                    </a:moveTo>
                    <a:lnTo>
                      <a:pt x="1814" y="4149"/>
                    </a:lnTo>
                    <a:lnTo>
                      <a:pt x="3706" y="2943"/>
                    </a:lnTo>
                    <a:lnTo>
                      <a:pt x="5677" y="1896"/>
                    </a:lnTo>
                    <a:lnTo>
                      <a:pt x="6694" y="1448"/>
                    </a:lnTo>
                    <a:lnTo>
                      <a:pt x="7732" y="1062"/>
                    </a:lnTo>
                    <a:lnTo>
                      <a:pt x="9456" y="574"/>
                    </a:lnTo>
                    <a:lnTo>
                      <a:pt x="11225" y="247"/>
                    </a:lnTo>
                    <a:lnTo>
                      <a:pt x="13028" y="61"/>
                    </a:lnTo>
                    <a:lnTo>
                      <a:pt x="14852" y="0"/>
                    </a:lnTo>
                    <a:lnTo>
                      <a:pt x="16686" y="45"/>
                    </a:lnTo>
                    <a:lnTo>
                      <a:pt x="18519" y="178"/>
                    </a:lnTo>
                    <a:lnTo>
                      <a:pt x="20338" y="383"/>
                    </a:lnTo>
                    <a:lnTo>
                      <a:pt x="22134" y="63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0" name="Freeform 33"/>
              <p:cNvSpPr>
                <a:spLocks/>
              </p:cNvSpPr>
              <p:nvPr/>
            </p:nvSpPr>
            <p:spPr bwMode="auto">
              <a:xfrm>
                <a:off x="1686" y="1903"/>
                <a:ext cx="1590" cy="284"/>
              </a:xfrm>
              <a:custGeom>
                <a:avLst/>
                <a:gdLst>
                  <a:gd name="T0" fmla="*/ 0 w 22259"/>
                  <a:gd name="T1" fmla="*/ 0 h 3977"/>
                  <a:gd name="T2" fmla="*/ 0 w 22259"/>
                  <a:gd name="T3" fmla="*/ 0 h 3977"/>
                  <a:gd name="T4" fmla="*/ 0 w 22259"/>
                  <a:gd name="T5" fmla="*/ 0 h 3977"/>
                  <a:gd name="T6" fmla="*/ 0 w 22259"/>
                  <a:gd name="T7" fmla="*/ 0 h 3977"/>
                  <a:gd name="T8" fmla="*/ 0 w 22259"/>
                  <a:gd name="T9" fmla="*/ 0 h 3977"/>
                  <a:gd name="T10" fmla="*/ 0 w 22259"/>
                  <a:gd name="T11" fmla="*/ 0 h 3977"/>
                  <a:gd name="T12" fmla="*/ 0 w 22259"/>
                  <a:gd name="T13" fmla="*/ 0 h 3977"/>
                  <a:gd name="T14" fmla="*/ 0 w 22259"/>
                  <a:gd name="T15" fmla="*/ 0 h 3977"/>
                  <a:gd name="T16" fmla="*/ 0 w 22259"/>
                  <a:gd name="T17" fmla="*/ 0 h 3977"/>
                  <a:gd name="T18" fmla="*/ 0 w 22259"/>
                  <a:gd name="T19" fmla="*/ 0 h 3977"/>
                  <a:gd name="T20" fmla="*/ 0 w 22259"/>
                  <a:gd name="T21" fmla="*/ 0 h 3977"/>
                  <a:gd name="T22" fmla="*/ 0 w 22259"/>
                  <a:gd name="T23" fmla="*/ 0 h 3977"/>
                  <a:gd name="T24" fmla="*/ 0 w 22259"/>
                  <a:gd name="T25" fmla="*/ 0 h 39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259"/>
                  <a:gd name="T40" fmla="*/ 0 h 3977"/>
                  <a:gd name="T41" fmla="*/ 22259 w 22259"/>
                  <a:gd name="T42" fmla="*/ 3977 h 39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259" h="3977">
                    <a:moveTo>
                      <a:pt x="0" y="3977"/>
                    </a:moveTo>
                    <a:lnTo>
                      <a:pt x="2500" y="2500"/>
                    </a:lnTo>
                    <a:lnTo>
                      <a:pt x="3782" y="1830"/>
                    </a:lnTo>
                    <a:lnTo>
                      <a:pt x="5097" y="1252"/>
                    </a:lnTo>
                    <a:lnTo>
                      <a:pt x="6098" y="898"/>
                    </a:lnTo>
                    <a:lnTo>
                      <a:pt x="7117" y="611"/>
                    </a:lnTo>
                    <a:lnTo>
                      <a:pt x="8155" y="384"/>
                    </a:lnTo>
                    <a:lnTo>
                      <a:pt x="9209" y="213"/>
                    </a:lnTo>
                    <a:lnTo>
                      <a:pt x="11352" y="21"/>
                    </a:lnTo>
                    <a:lnTo>
                      <a:pt x="13531" y="0"/>
                    </a:lnTo>
                    <a:lnTo>
                      <a:pt x="15730" y="110"/>
                    </a:lnTo>
                    <a:lnTo>
                      <a:pt x="17928" y="318"/>
                    </a:lnTo>
                    <a:lnTo>
                      <a:pt x="22259" y="87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1" name="Freeform 34"/>
              <p:cNvSpPr>
                <a:spLocks/>
              </p:cNvSpPr>
              <p:nvPr/>
            </p:nvSpPr>
            <p:spPr bwMode="auto">
              <a:xfrm>
                <a:off x="2612" y="1632"/>
                <a:ext cx="39" cy="42"/>
              </a:xfrm>
              <a:custGeom>
                <a:avLst/>
                <a:gdLst>
                  <a:gd name="T0" fmla="*/ 0 w 548"/>
                  <a:gd name="T1" fmla="*/ 0 h 583"/>
                  <a:gd name="T2" fmla="*/ 0 w 548"/>
                  <a:gd name="T3" fmla="*/ 0 h 583"/>
                  <a:gd name="T4" fmla="*/ 0 w 548"/>
                  <a:gd name="T5" fmla="*/ 0 h 583"/>
                  <a:gd name="T6" fmla="*/ 0 60000 65536"/>
                  <a:gd name="T7" fmla="*/ 0 60000 65536"/>
                  <a:gd name="T8" fmla="*/ 0 60000 65536"/>
                  <a:gd name="T9" fmla="*/ 0 w 548"/>
                  <a:gd name="T10" fmla="*/ 0 h 583"/>
                  <a:gd name="T11" fmla="*/ 548 w 548"/>
                  <a:gd name="T12" fmla="*/ 583 h 58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8" h="583">
                    <a:moveTo>
                      <a:pt x="0" y="68"/>
                    </a:moveTo>
                    <a:lnTo>
                      <a:pt x="341" y="583"/>
                    </a:lnTo>
                    <a:lnTo>
                      <a:pt x="548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2" name="Freeform 35"/>
              <p:cNvSpPr>
                <a:spLocks/>
              </p:cNvSpPr>
              <p:nvPr/>
            </p:nvSpPr>
            <p:spPr bwMode="auto">
              <a:xfrm>
                <a:off x="2672" y="1627"/>
                <a:ext cx="32" cy="41"/>
              </a:xfrm>
              <a:custGeom>
                <a:avLst/>
                <a:gdLst>
                  <a:gd name="T0" fmla="*/ 0 w 446"/>
                  <a:gd name="T1" fmla="*/ 0 h 566"/>
                  <a:gd name="T2" fmla="*/ 0 w 446"/>
                  <a:gd name="T3" fmla="*/ 0 h 566"/>
                  <a:gd name="T4" fmla="*/ 0 w 446"/>
                  <a:gd name="T5" fmla="*/ 0 h 566"/>
                  <a:gd name="T6" fmla="*/ 0 w 446"/>
                  <a:gd name="T7" fmla="*/ 0 h 566"/>
                  <a:gd name="T8" fmla="*/ 0 w 446"/>
                  <a:gd name="T9" fmla="*/ 0 h 566"/>
                  <a:gd name="T10" fmla="*/ 0 w 446"/>
                  <a:gd name="T11" fmla="*/ 0 h 566"/>
                  <a:gd name="T12" fmla="*/ 0 w 446"/>
                  <a:gd name="T13" fmla="*/ 0 h 566"/>
                  <a:gd name="T14" fmla="*/ 0 w 446"/>
                  <a:gd name="T15" fmla="*/ 0 h 566"/>
                  <a:gd name="T16" fmla="*/ 0 w 446"/>
                  <a:gd name="T17" fmla="*/ 0 h 5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6"/>
                  <a:gd name="T28" fmla="*/ 0 h 566"/>
                  <a:gd name="T29" fmla="*/ 446 w 446"/>
                  <a:gd name="T30" fmla="*/ 566 h 56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6" h="566">
                    <a:moveTo>
                      <a:pt x="326" y="549"/>
                    </a:moveTo>
                    <a:lnTo>
                      <a:pt x="189" y="566"/>
                    </a:lnTo>
                    <a:lnTo>
                      <a:pt x="34" y="445"/>
                    </a:lnTo>
                    <a:lnTo>
                      <a:pt x="0" y="171"/>
                    </a:lnTo>
                    <a:lnTo>
                      <a:pt x="121" y="17"/>
                    </a:lnTo>
                    <a:lnTo>
                      <a:pt x="258" y="0"/>
                    </a:lnTo>
                    <a:lnTo>
                      <a:pt x="413" y="121"/>
                    </a:lnTo>
                    <a:lnTo>
                      <a:pt x="446" y="395"/>
                    </a:lnTo>
                    <a:lnTo>
                      <a:pt x="326" y="54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3" name="Line 36"/>
              <p:cNvSpPr>
                <a:spLocks noChangeShapeType="1"/>
              </p:cNvSpPr>
              <p:nvPr/>
            </p:nvSpPr>
            <p:spPr bwMode="auto">
              <a:xfrm>
                <a:off x="2704" y="1655"/>
                <a:ext cx="11" cy="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4" name="Line 37"/>
              <p:cNvSpPr>
                <a:spLocks noChangeShapeType="1"/>
              </p:cNvSpPr>
              <p:nvPr/>
            </p:nvSpPr>
            <p:spPr bwMode="auto">
              <a:xfrm flipH="1" flipV="1">
                <a:off x="2730" y="1622"/>
                <a:ext cx="4" cy="4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5" name="Freeform 38"/>
              <p:cNvSpPr>
                <a:spLocks/>
              </p:cNvSpPr>
              <p:nvPr/>
            </p:nvSpPr>
            <p:spPr bwMode="auto">
              <a:xfrm>
                <a:off x="2732" y="1619"/>
                <a:ext cx="42" cy="38"/>
              </a:xfrm>
              <a:custGeom>
                <a:avLst/>
                <a:gdLst>
                  <a:gd name="T0" fmla="*/ 0 w 583"/>
                  <a:gd name="T1" fmla="*/ 0 h 532"/>
                  <a:gd name="T2" fmla="*/ 0 w 583"/>
                  <a:gd name="T3" fmla="*/ 0 h 532"/>
                  <a:gd name="T4" fmla="*/ 0 w 583"/>
                  <a:gd name="T5" fmla="*/ 0 h 532"/>
                  <a:gd name="T6" fmla="*/ 0 w 583"/>
                  <a:gd name="T7" fmla="*/ 0 h 532"/>
                  <a:gd name="T8" fmla="*/ 0 w 583"/>
                  <a:gd name="T9" fmla="*/ 0 h 5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3"/>
                  <a:gd name="T16" fmla="*/ 0 h 532"/>
                  <a:gd name="T17" fmla="*/ 583 w 583"/>
                  <a:gd name="T18" fmla="*/ 532 h 5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3" h="532">
                    <a:moveTo>
                      <a:pt x="0" y="325"/>
                    </a:moveTo>
                    <a:lnTo>
                      <a:pt x="241" y="17"/>
                    </a:lnTo>
                    <a:lnTo>
                      <a:pt x="378" y="0"/>
                    </a:lnTo>
                    <a:lnTo>
                      <a:pt x="532" y="121"/>
                    </a:lnTo>
                    <a:lnTo>
                      <a:pt x="583" y="532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6" name="Freeform 39"/>
              <p:cNvSpPr>
                <a:spLocks/>
              </p:cNvSpPr>
              <p:nvPr/>
            </p:nvSpPr>
            <p:spPr bwMode="auto">
              <a:xfrm>
                <a:off x="2790" y="1612"/>
                <a:ext cx="39" cy="41"/>
              </a:xfrm>
              <a:custGeom>
                <a:avLst/>
                <a:gdLst>
                  <a:gd name="T0" fmla="*/ 0 w 550"/>
                  <a:gd name="T1" fmla="*/ 0 h 583"/>
                  <a:gd name="T2" fmla="*/ 0 w 550"/>
                  <a:gd name="T3" fmla="*/ 0 h 583"/>
                  <a:gd name="T4" fmla="*/ 0 w 550"/>
                  <a:gd name="T5" fmla="*/ 0 h 583"/>
                  <a:gd name="T6" fmla="*/ 0 w 550"/>
                  <a:gd name="T7" fmla="*/ 0 h 583"/>
                  <a:gd name="T8" fmla="*/ 0 w 550"/>
                  <a:gd name="T9" fmla="*/ 0 h 583"/>
                  <a:gd name="T10" fmla="*/ 0 w 550"/>
                  <a:gd name="T11" fmla="*/ 0 h 583"/>
                  <a:gd name="T12" fmla="*/ 0 w 550"/>
                  <a:gd name="T13" fmla="*/ 0 h 583"/>
                  <a:gd name="T14" fmla="*/ 0 w 550"/>
                  <a:gd name="T15" fmla="*/ 0 h 583"/>
                  <a:gd name="T16" fmla="*/ 0 w 550"/>
                  <a:gd name="T17" fmla="*/ 0 h 58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50"/>
                  <a:gd name="T28" fmla="*/ 0 h 583"/>
                  <a:gd name="T29" fmla="*/ 550 w 550"/>
                  <a:gd name="T30" fmla="*/ 583 h 58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50" h="583">
                    <a:moveTo>
                      <a:pt x="18" y="326"/>
                    </a:moveTo>
                    <a:lnTo>
                      <a:pt x="429" y="274"/>
                    </a:lnTo>
                    <a:lnTo>
                      <a:pt x="550" y="121"/>
                    </a:lnTo>
                    <a:lnTo>
                      <a:pt x="396" y="0"/>
                    </a:lnTo>
                    <a:lnTo>
                      <a:pt x="121" y="34"/>
                    </a:lnTo>
                    <a:lnTo>
                      <a:pt x="0" y="188"/>
                    </a:lnTo>
                    <a:lnTo>
                      <a:pt x="35" y="463"/>
                    </a:lnTo>
                    <a:lnTo>
                      <a:pt x="188" y="583"/>
                    </a:lnTo>
                    <a:lnTo>
                      <a:pt x="463" y="55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7" name="Freeform 40"/>
              <p:cNvSpPr>
                <a:spLocks/>
              </p:cNvSpPr>
              <p:nvPr/>
            </p:nvSpPr>
            <p:spPr bwMode="auto">
              <a:xfrm>
                <a:off x="2848" y="1603"/>
                <a:ext cx="42" cy="44"/>
              </a:xfrm>
              <a:custGeom>
                <a:avLst/>
                <a:gdLst>
                  <a:gd name="T0" fmla="*/ 0 w 583"/>
                  <a:gd name="T1" fmla="*/ 0 h 617"/>
                  <a:gd name="T2" fmla="*/ 0 w 583"/>
                  <a:gd name="T3" fmla="*/ 0 h 617"/>
                  <a:gd name="T4" fmla="*/ 0 w 583"/>
                  <a:gd name="T5" fmla="*/ 0 h 617"/>
                  <a:gd name="T6" fmla="*/ 0 w 583"/>
                  <a:gd name="T7" fmla="*/ 0 h 617"/>
                  <a:gd name="T8" fmla="*/ 0 w 583"/>
                  <a:gd name="T9" fmla="*/ 0 h 617"/>
                  <a:gd name="T10" fmla="*/ 0 w 583"/>
                  <a:gd name="T11" fmla="*/ 0 h 617"/>
                  <a:gd name="T12" fmla="*/ 0 w 583"/>
                  <a:gd name="T13" fmla="*/ 0 h 617"/>
                  <a:gd name="T14" fmla="*/ 0 w 583"/>
                  <a:gd name="T15" fmla="*/ 0 h 6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83"/>
                  <a:gd name="T25" fmla="*/ 0 h 617"/>
                  <a:gd name="T26" fmla="*/ 583 w 583"/>
                  <a:gd name="T27" fmla="*/ 617 h 6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83" h="617">
                    <a:moveTo>
                      <a:pt x="50" y="617"/>
                    </a:moveTo>
                    <a:lnTo>
                      <a:pt x="463" y="566"/>
                    </a:lnTo>
                    <a:lnTo>
                      <a:pt x="583" y="413"/>
                    </a:lnTo>
                    <a:lnTo>
                      <a:pt x="428" y="292"/>
                    </a:lnTo>
                    <a:lnTo>
                      <a:pt x="154" y="326"/>
                    </a:lnTo>
                    <a:lnTo>
                      <a:pt x="0" y="205"/>
                    </a:lnTo>
                    <a:lnTo>
                      <a:pt x="120" y="51"/>
                    </a:lnTo>
                    <a:lnTo>
                      <a:pt x="532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8" name="Freeform 41"/>
              <p:cNvSpPr>
                <a:spLocks/>
              </p:cNvSpPr>
              <p:nvPr/>
            </p:nvSpPr>
            <p:spPr bwMode="auto">
              <a:xfrm>
                <a:off x="2280" y="1534"/>
                <a:ext cx="50" cy="74"/>
              </a:xfrm>
              <a:custGeom>
                <a:avLst/>
                <a:gdLst>
                  <a:gd name="T0" fmla="*/ 0 w 691"/>
                  <a:gd name="T1" fmla="*/ 0 h 1038"/>
                  <a:gd name="T2" fmla="*/ 0 w 691"/>
                  <a:gd name="T3" fmla="*/ 0 h 1038"/>
                  <a:gd name="T4" fmla="*/ 0 w 691"/>
                  <a:gd name="T5" fmla="*/ 0 h 1038"/>
                  <a:gd name="T6" fmla="*/ 0 w 691"/>
                  <a:gd name="T7" fmla="*/ 0 h 1038"/>
                  <a:gd name="T8" fmla="*/ 0 w 691"/>
                  <a:gd name="T9" fmla="*/ 0 h 1038"/>
                  <a:gd name="T10" fmla="*/ 0 w 691"/>
                  <a:gd name="T11" fmla="*/ 0 h 1038"/>
                  <a:gd name="T12" fmla="*/ 0 w 691"/>
                  <a:gd name="T13" fmla="*/ 0 h 10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91"/>
                  <a:gd name="T22" fmla="*/ 0 h 1038"/>
                  <a:gd name="T23" fmla="*/ 691 w 691"/>
                  <a:gd name="T24" fmla="*/ 1038 h 10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91" h="1038">
                    <a:moveTo>
                      <a:pt x="241" y="1038"/>
                    </a:moveTo>
                    <a:lnTo>
                      <a:pt x="0" y="121"/>
                    </a:lnTo>
                    <a:lnTo>
                      <a:pt x="458" y="0"/>
                    </a:lnTo>
                    <a:lnTo>
                      <a:pt x="651" y="113"/>
                    </a:lnTo>
                    <a:lnTo>
                      <a:pt x="691" y="265"/>
                    </a:lnTo>
                    <a:lnTo>
                      <a:pt x="578" y="458"/>
                    </a:lnTo>
                    <a:lnTo>
                      <a:pt x="120" y="57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9" name="Line 42"/>
              <p:cNvSpPr>
                <a:spLocks noChangeShapeType="1"/>
              </p:cNvSpPr>
              <p:nvPr/>
            </p:nvSpPr>
            <p:spPr bwMode="auto">
              <a:xfrm>
                <a:off x="2300" y="1572"/>
                <a:ext cx="41" cy="2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0" name="Freeform 43"/>
              <p:cNvSpPr>
                <a:spLocks/>
              </p:cNvSpPr>
              <p:nvPr/>
            </p:nvSpPr>
            <p:spPr bwMode="auto">
              <a:xfrm>
                <a:off x="2352" y="1547"/>
                <a:ext cx="49" cy="41"/>
              </a:xfrm>
              <a:custGeom>
                <a:avLst/>
                <a:gdLst>
                  <a:gd name="T0" fmla="*/ 0 w 692"/>
                  <a:gd name="T1" fmla="*/ 0 h 571"/>
                  <a:gd name="T2" fmla="*/ 0 w 692"/>
                  <a:gd name="T3" fmla="*/ 0 h 571"/>
                  <a:gd name="T4" fmla="*/ 0 w 692"/>
                  <a:gd name="T5" fmla="*/ 0 h 571"/>
                  <a:gd name="T6" fmla="*/ 0 w 692"/>
                  <a:gd name="T7" fmla="*/ 0 h 571"/>
                  <a:gd name="T8" fmla="*/ 0 w 692"/>
                  <a:gd name="T9" fmla="*/ 0 h 5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2"/>
                  <a:gd name="T16" fmla="*/ 0 h 571"/>
                  <a:gd name="T17" fmla="*/ 692 w 692"/>
                  <a:gd name="T18" fmla="*/ 571 h 5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2" h="571">
                    <a:moveTo>
                      <a:pt x="0" y="0"/>
                    </a:moveTo>
                    <a:lnTo>
                      <a:pt x="120" y="459"/>
                    </a:lnTo>
                    <a:lnTo>
                      <a:pt x="314" y="571"/>
                    </a:lnTo>
                    <a:lnTo>
                      <a:pt x="466" y="531"/>
                    </a:lnTo>
                    <a:lnTo>
                      <a:pt x="692" y="14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1" name="Line 44"/>
              <p:cNvSpPr>
                <a:spLocks noChangeShapeType="1"/>
              </p:cNvSpPr>
              <p:nvPr/>
            </p:nvSpPr>
            <p:spPr bwMode="auto">
              <a:xfrm>
                <a:off x="2395" y="1535"/>
                <a:ext cx="12" cy="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2" name="Line 45"/>
              <p:cNvSpPr>
                <a:spLocks noChangeShapeType="1"/>
              </p:cNvSpPr>
              <p:nvPr/>
            </p:nvSpPr>
            <p:spPr bwMode="auto">
              <a:xfrm flipH="1" flipV="1">
                <a:off x="2417" y="1530"/>
                <a:ext cx="12" cy="43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3" name="Freeform 46"/>
              <p:cNvSpPr>
                <a:spLocks/>
              </p:cNvSpPr>
              <p:nvPr/>
            </p:nvSpPr>
            <p:spPr bwMode="auto">
              <a:xfrm>
                <a:off x="2423" y="1521"/>
                <a:ext cx="49" cy="41"/>
              </a:xfrm>
              <a:custGeom>
                <a:avLst/>
                <a:gdLst>
                  <a:gd name="T0" fmla="*/ 0 w 692"/>
                  <a:gd name="T1" fmla="*/ 0 h 571"/>
                  <a:gd name="T2" fmla="*/ 0 w 692"/>
                  <a:gd name="T3" fmla="*/ 0 h 571"/>
                  <a:gd name="T4" fmla="*/ 0 w 692"/>
                  <a:gd name="T5" fmla="*/ 0 h 571"/>
                  <a:gd name="T6" fmla="*/ 0 w 692"/>
                  <a:gd name="T7" fmla="*/ 0 h 571"/>
                  <a:gd name="T8" fmla="*/ 0 w 692"/>
                  <a:gd name="T9" fmla="*/ 0 h 5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2"/>
                  <a:gd name="T16" fmla="*/ 0 h 571"/>
                  <a:gd name="T17" fmla="*/ 692 w 692"/>
                  <a:gd name="T18" fmla="*/ 571 h 5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2" h="571">
                    <a:moveTo>
                      <a:pt x="0" y="426"/>
                    </a:moveTo>
                    <a:lnTo>
                      <a:pt x="225" y="41"/>
                    </a:lnTo>
                    <a:lnTo>
                      <a:pt x="378" y="0"/>
                    </a:lnTo>
                    <a:lnTo>
                      <a:pt x="571" y="113"/>
                    </a:lnTo>
                    <a:lnTo>
                      <a:pt x="692" y="57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4" name="Line 47"/>
              <p:cNvSpPr>
                <a:spLocks noChangeShapeType="1"/>
              </p:cNvSpPr>
              <p:nvPr/>
            </p:nvSpPr>
            <p:spPr bwMode="auto">
              <a:xfrm flipH="1" flipV="1">
                <a:off x="2483" y="1512"/>
                <a:ext cx="11" cy="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5" name="Freeform 48"/>
              <p:cNvSpPr>
                <a:spLocks/>
              </p:cNvSpPr>
              <p:nvPr/>
            </p:nvSpPr>
            <p:spPr bwMode="auto">
              <a:xfrm>
                <a:off x="2488" y="1504"/>
                <a:ext cx="50" cy="41"/>
              </a:xfrm>
              <a:custGeom>
                <a:avLst/>
                <a:gdLst>
                  <a:gd name="T0" fmla="*/ 0 w 692"/>
                  <a:gd name="T1" fmla="*/ 0 h 571"/>
                  <a:gd name="T2" fmla="*/ 0 w 692"/>
                  <a:gd name="T3" fmla="*/ 0 h 571"/>
                  <a:gd name="T4" fmla="*/ 0 w 692"/>
                  <a:gd name="T5" fmla="*/ 0 h 571"/>
                  <a:gd name="T6" fmla="*/ 0 w 692"/>
                  <a:gd name="T7" fmla="*/ 0 h 571"/>
                  <a:gd name="T8" fmla="*/ 0 w 692"/>
                  <a:gd name="T9" fmla="*/ 0 h 5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2"/>
                  <a:gd name="T16" fmla="*/ 0 h 571"/>
                  <a:gd name="T17" fmla="*/ 692 w 692"/>
                  <a:gd name="T18" fmla="*/ 571 h 5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2" h="571">
                    <a:moveTo>
                      <a:pt x="0" y="426"/>
                    </a:moveTo>
                    <a:lnTo>
                      <a:pt x="226" y="40"/>
                    </a:lnTo>
                    <a:lnTo>
                      <a:pt x="378" y="0"/>
                    </a:lnTo>
                    <a:lnTo>
                      <a:pt x="571" y="113"/>
                    </a:lnTo>
                    <a:lnTo>
                      <a:pt x="692" y="57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6" name="Freeform 49"/>
              <p:cNvSpPr>
                <a:spLocks/>
              </p:cNvSpPr>
              <p:nvPr/>
            </p:nvSpPr>
            <p:spPr bwMode="auto">
              <a:xfrm>
                <a:off x="2551" y="1487"/>
                <a:ext cx="44" cy="49"/>
              </a:xfrm>
              <a:custGeom>
                <a:avLst/>
                <a:gdLst>
                  <a:gd name="T0" fmla="*/ 0 w 612"/>
                  <a:gd name="T1" fmla="*/ 0 h 691"/>
                  <a:gd name="T2" fmla="*/ 0 w 612"/>
                  <a:gd name="T3" fmla="*/ 0 h 691"/>
                  <a:gd name="T4" fmla="*/ 0 w 612"/>
                  <a:gd name="T5" fmla="*/ 0 h 691"/>
                  <a:gd name="T6" fmla="*/ 0 w 612"/>
                  <a:gd name="T7" fmla="*/ 0 h 691"/>
                  <a:gd name="T8" fmla="*/ 0 w 612"/>
                  <a:gd name="T9" fmla="*/ 0 h 691"/>
                  <a:gd name="T10" fmla="*/ 0 w 612"/>
                  <a:gd name="T11" fmla="*/ 0 h 691"/>
                  <a:gd name="T12" fmla="*/ 0 w 612"/>
                  <a:gd name="T13" fmla="*/ 0 h 691"/>
                  <a:gd name="T14" fmla="*/ 0 w 612"/>
                  <a:gd name="T15" fmla="*/ 0 h 691"/>
                  <a:gd name="T16" fmla="*/ 0 w 612"/>
                  <a:gd name="T17" fmla="*/ 0 h 6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12"/>
                  <a:gd name="T28" fmla="*/ 0 h 691"/>
                  <a:gd name="T29" fmla="*/ 612 w 612"/>
                  <a:gd name="T30" fmla="*/ 691 h 69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12" h="691">
                    <a:moveTo>
                      <a:pt x="40" y="427"/>
                    </a:moveTo>
                    <a:lnTo>
                      <a:pt x="498" y="305"/>
                    </a:lnTo>
                    <a:lnTo>
                      <a:pt x="612" y="113"/>
                    </a:lnTo>
                    <a:lnTo>
                      <a:pt x="418" y="0"/>
                    </a:lnTo>
                    <a:lnTo>
                      <a:pt x="112" y="81"/>
                    </a:lnTo>
                    <a:lnTo>
                      <a:pt x="0" y="273"/>
                    </a:lnTo>
                    <a:lnTo>
                      <a:pt x="80" y="579"/>
                    </a:lnTo>
                    <a:lnTo>
                      <a:pt x="273" y="691"/>
                    </a:lnTo>
                    <a:lnTo>
                      <a:pt x="579" y="6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7" name="Line 50"/>
              <p:cNvSpPr>
                <a:spLocks noChangeShapeType="1"/>
              </p:cNvSpPr>
              <p:nvPr/>
            </p:nvSpPr>
            <p:spPr bwMode="auto">
              <a:xfrm flipH="1" flipV="1">
                <a:off x="2614" y="1478"/>
                <a:ext cx="11" cy="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8" name="Freeform 51"/>
              <p:cNvSpPr>
                <a:spLocks/>
              </p:cNvSpPr>
              <p:nvPr/>
            </p:nvSpPr>
            <p:spPr bwMode="auto">
              <a:xfrm>
                <a:off x="2619" y="1469"/>
                <a:ext cx="41" cy="31"/>
              </a:xfrm>
              <a:custGeom>
                <a:avLst/>
                <a:gdLst>
                  <a:gd name="T0" fmla="*/ 0 w 570"/>
                  <a:gd name="T1" fmla="*/ 0 h 426"/>
                  <a:gd name="T2" fmla="*/ 0 w 570"/>
                  <a:gd name="T3" fmla="*/ 0 h 426"/>
                  <a:gd name="T4" fmla="*/ 0 w 570"/>
                  <a:gd name="T5" fmla="*/ 0 h 426"/>
                  <a:gd name="T6" fmla="*/ 0 w 570"/>
                  <a:gd name="T7" fmla="*/ 0 h 4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0"/>
                  <a:gd name="T13" fmla="*/ 0 h 426"/>
                  <a:gd name="T14" fmla="*/ 570 w 570"/>
                  <a:gd name="T15" fmla="*/ 426 h 4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0" h="426">
                    <a:moveTo>
                      <a:pt x="0" y="426"/>
                    </a:moveTo>
                    <a:lnTo>
                      <a:pt x="224" y="41"/>
                    </a:lnTo>
                    <a:lnTo>
                      <a:pt x="378" y="0"/>
                    </a:lnTo>
                    <a:lnTo>
                      <a:pt x="570" y="11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9" name="Freeform 52"/>
              <p:cNvSpPr>
                <a:spLocks/>
              </p:cNvSpPr>
              <p:nvPr/>
            </p:nvSpPr>
            <p:spPr bwMode="auto">
              <a:xfrm>
                <a:off x="1676" y="1270"/>
                <a:ext cx="1589" cy="423"/>
              </a:xfrm>
              <a:custGeom>
                <a:avLst/>
                <a:gdLst>
                  <a:gd name="T0" fmla="*/ 0 w 22236"/>
                  <a:gd name="T1" fmla="*/ 0 h 5919"/>
                  <a:gd name="T2" fmla="*/ 0 w 22236"/>
                  <a:gd name="T3" fmla="*/ 0 h 5919"/>
                  <a:gd name="T4" fmla="*/ 0 w 22236"/>
                  <a:gd name="T5" fmla="*/ 0 h 5919"/>
                  <a:gd name="T6" fmla="*/ 0 w 22236"/>
                  <a:gd name="T7" fmla="*/ 0 h 5919"/>
                  <a:gd name="T8" fmla="*/ 0 w 22236"/>
                  <a:gd name="T9" fmla="*/ 0 h 5919"/>
                  <a:gd name="T10" fmla="*/ 0 w 22236"/>
                  <a:gd name="T11" fmla="*/ 0 h 5919"/>
                  <a:gd name="T12" fmla="*/ 0 w 22236"/>
                  <a:gd name="T13" fmla="*/ 0 h 5919"/>
                  <a:gd name="T14" fmla="*/ 0 w 22236"/>
                  <a:gd name="T15" fmla="*/ 0 h 5919"/>
                  <a:gd name="T16" fmla="*/ 0 w 22236"/>
                  <a:gd name="T17" fmla="*/ 0 h 59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236"/>
                  <a:gd name="T28" fmla="*/ 0 h 5919"/>
                  <a:gd name="T29" fmla="*/ 22236 w 22236"/>
                  <a:gd name="T30" fmla="*/ 5919 h 59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236" h="5919">
                    <a:moveTo>
                      <a:pt x="0" y="5919"/>
                    </a:moveTo>
                    <a:lnTo>
                      <a:pt x="3589" y="4504"/>
                    </a:lnTo>
                    <a:lnTo>
                      <a:pt x="7228" y="3223"/>
                    </a:lnTo>
                    <a:lnTo>
                      <a:pt x="10921" y="2092"/>
                    </a:lnTo>
                    <a:lnTo>
                      <a:pt x="14664" y="1130"/>
                    </a:lnTo>
                    <a:lnTo>
                      <a:pt x="16556" y="722"/>
                    </a:lnTo>
                    <a:lnTo>
                      <a:pt x="18459" y="382"/>
                    </a:lnTo>
                    <a:lnTo>
                      <a:pt x="20366" y="133"/>
                    </a:lnTo>
                    <a:lnTo>
                      <a:pt x="22236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0" name="Line 53"/>
              <p:cNvSpPr>
                <a:spLocks noChangeShapeType="1"/>
              </p:cNvSpPr>
              <p:nvPr/>
            </p:nvSpPr>
            <p:spPr bwMode="auto">
              <a:xfrm>
                <a:off x="1576" y="2797"/>
                <a:ext cx="169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1" name="Freeform 54"/>
              <p:cNvSpPr>
                <a:spLocks/>
              </p:cNvSpPr>
              <p:nvPr/>
            </p:nvSpPr>
            <p:spPr bwMode="auto">
              <a:xfrm>
                <a:off x="1576" y="1104"/>
                <a:ext cx="1693" cy="1693"/>
              </a:xfrm>
              <a:custGeom>
                <a:avLst/>
                <a:gdLst>
                  <a:gd name="T0" fmla="*/ 0 w 23704"/>
                  <a:gd name="T1" fmla="*/ 0 h 23703"/>
                  <a:gd name="T2" fmla="*/ 0 w 23704"/>
                  <a:gd name="T3" fmla="*/ 0 h 23703"/>
                  <a:gd name="T4" fmla="*/ 0 w 23704"/>
                  <a:gd name="T5" fmla="*/ 0 h 23703"/>
                  <a:gd name="T6" fmla="*/ 0 60000 65536"/>
                  <a:gd name="T7" fmla="*/ 0 60000 65536"/>
                  <a:gd name="T8" fmla="*/ 0 60000 65536"/>
                  <a:gd name="T9" fmla="*/ 0 w 23704"/>
                  <a:gd name="T10" fmla="*/ 0 h 23703"/>
                  <a:gd name="T11" fmla="*/ 23704 w 23704"/>
                  <a:gd name="T12" fmla="*/ 23703 h 237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704" h="23703">
                    <a:moveTo>
                      <a:pt x="0" y="0"/>
                    </a:moveTo>
                    <a:lnTo>
                      <a:pt x="23704" y="0"/>
                    </a:lnTo>
                    <a:lnTo>
                      <a:pt x="23704" y="2370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2" name="Freeform 55"/>
              <p:cNvSpPr>
                <a:spLocks/>
              </p:cNvSpPr>
              <p:nvPr/>
            </p:nvSpPr>
            <p:spPr bwMode="auto">
              <a:xfrm>
                <a:off x="1775" y="2036"/>
                <a:ext cx="54" cy="61"/>
              </a:xfrm>
              <a:custGeom>
                <a:avLst/>
                <a:gdLst>
                  <a:gd name="T0" fmla="*/ 0 w 756"/>
                  <a:gd name="T1" fmla="*/ 0 h 857"/>
                  <a:gd name="T2" fmla="*/ 0 w 756"/>
                  <a:gd name="T3" fmla="*/ 0 h 857"/>
                  <a:gd name="T4" fmla="*/ 0 w 756"/>
                  <a:gd name="T5" fmla="*/ 0 h 857"/>
                  <a:gd name="T6" fmla="*/ 0 w 756"/>
                  <a:gd name="T7" fmla="*/ 0 h 857"/>
                  <a:gd name="T8" fmla="*/ 0 w 756"/>
                  <a:gd name="T9" fmla="*/ 0 h 857"/>
                  <a:gd name="T10" fmla="*/ 0 w 756"/>
                  <a:gd name="T11" fmla="*/ 0 h 857"/>
                  <a:gd name="T12" fmla="*/ 0 w 756"/>
                  <a:gd name="T13" fmla="*/ 0 h 857"/>
                  <a:gd name="T14" fmla="*/ 0 w 756"/>
                  <a:gd name="T15" fmla="*/ 0 h 8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56"/>
                  <a:gd name="T25" fmla="*/ 0 h 857"/>
                  <a:gd name="T26" fmla="*/ 756 w 756"/>
                  <a:gd name="T27" fmla="*/ 857 h 85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56" h="857">
                    <a:moveTo>
                      <a:pt x="276" y="807"/>
                    </a:moveTo>
                    <a:lnTo>
                      <a:pt x="466" y="857"/>
                    </a:lnTo>
                    <a:lnTo>
                      <a:pt x="704" y="719"/>
                    </a:lnTo>
                    <a:lnTo>
                      <a:pt x="756" y="529"/>
                    </a:lnTo>
                    <a:lnTo>
                      <a:pt x="0" y="328"/>
                    </a:lnTo>
                    <a:lnTo>
                      <a:pt x="50" y="139"/>
                    </a:lnTo>
                    <a:lnTo>
                      <a:pt x="290" y="0"/>
                    </a:lnTo>
                    <a:lnTo>
                      <a:pt x="478" y="5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3" name="Line 56"/>
              <p:cNvSpPr>
                <a:spLocks noChangeShapeType="1"/>
              </p:cNvSpPr>
              <p:nvPr/>
            </p:nvSpPr>
            <p:spPr bwMode="auto">
              <a:xfrm flipH="1" flipV="1">
                <a:off x="1831" y="2038"/>
                <a:ext cx="30" cy="5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4" name="Freeform 57"/>
              <p:cNvSpPr>
                <a:spLocks/>
              </p:cNvSpPr>
              <p:nvPr/>
            </p:nvSpPr>
            <p:spPr bwMode="auto">
              <a:xfrm>
                <a:off x="1836" y="2023"/>
                <a:ext cx="44" cy="49"/>
              </a:xfrm>
              <a:custGeom>
                <a:avLst/>
                <a:gdLst>
                  <a:gd name="T0" fmla="*/ 0 w 616"/>
                  <a:gd name="T1" fmla="*/ 0 h 686"/>
                  <a:gd name="T2" fmla="*/ 0 w 616"/>
                  <a:gd name="T3" fmla="*/ 0 h 686"/>
                  <a:gd name="T4" fmla="*/ 0 w 616"/>
                  <a:gd name="T5" fmla="*/ 0 h 686"/>
                  <a:gd name="T6" fmla="*/ 0 w 616"/>
                  <a:gd name="T7" fmla="*/ 0 h 686"/>
                  <a:gd name="T8" fmla="*/ 0 w 616"/>
                  <a:gd name="T9" fmla="*/ 0 h 686"/>
                  <a:gd name="T10" fmla="*/ 0 w 616"/>
                  <a:gd name="T11" fmla="*/ 0 h 686"/>
                  <a:gd name="T12" fmla="*/ 0 w 616"/>
                  <a:gd name="T13" fmla="*/ 0 h 6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6"/>
                  <a:gd name="T22" fmla="*/ 0 h 686"/>
                  <a:gd name="T23" fmla="*/ 616 w 616"/>
                  <a:gd name="T24" fmla="*/ 686 h 68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6" h="686">
                    <a:moveTo>
                      <a:pt x="0" y="327"/>
                    </a:moveTo>
                    <a:lnTo>
                      <a:pt x="50" y="138"/>
                    </a:lnTo>
                    <a:lnTo>
                      <a:pt x="290" y="0"/>
                    </a:lnTo>
                    <a:lnTo>
                      <a:pt x="478" y="50"/>
                    </a:lnTo>
                    <a:lnTo>
                      <a:pt x="616" y="290"/>
                    </a:lnTo>
                    <a:lnTo>
                      <a:pt x="566" y="478"/>
                    </a:lnTo>
                    <a:lnTo>
                      <a:pt x="207" y="68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5" name="Line 58"/>
              <p:cNvSpPr>
                <a:spLocks noChangeShapeType="1"/>
              </p:cNvSpPr>
              <p:nvPr/>
            </p:nvSpPr>
            <p:spPr bwMode="auto">
              <a:xfrm flipH="1" flipV="1">
                <a:off x="1883" y="2008"/>
                <a:ext cx="19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6" name="Line 59"/>
              <p:cNvSpPr>
                <a:spLocks noChangeShapeType="1"/>
              </p:cNvSpPr>
              <p:nvPr/>
            </p:nvSpPr>
            <p:spPr bwMode="auto">
              <a:xfrm flipH="1" flipV="1">
                <a:off x="1873" y="1991"/>
                <a:ext cx="5" cy="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7" name="Line 60"/>
              <p:cNvSpPr>
                <a:spLocks noChangeShapeType="1"/>
              </p:cNvSpPr>
              <p:nvPr/>
            </p:nvSpPr>
            <p:spPr bwMode="auto">
              <a:xfrm flipH="1" flipV="1">
                <a:off x="1900" y="1998"/>
                <a:ext cx="19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8" name="Freeform 61"/>
              <p:cNvSpPr>
                <a:spLocks/>
              </p:cNvSpPr>
              <p:nvPr/>
            </p:nvSpPr>
            <p:spPr bwMode="auto">
              <a:xfrm>
                <a:off x="1910" y="1983"/>
                <a:ext cx="29" cy="32"/>
              </a:xfrm>
              <a:custGeom>
                <a:avLst/>
                <a:gdLst>
                  <a:gd name="T0" fmla="*/ 0 w 409"/>
                  <a:gd name="T1" fmla="*/ 0 h 448"/>
                  <a:gd name="T2" fmla="*/ 0 w 409"/>
                  <a:gd name="T3" fmla="*/ 0 h 448"/>
                  <a:gd name="T4" fmla="*/ 0 w 409"/>
                  <a:gd name="T5" fmla="*/ 0 h 448"/>
                  <a:gd name="T6" fmla="*/ 0 w 409"/>
                  <a:gd name="T7" fmla="*/ 0 h 4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9"/>
                  <a:gd name="T13" fmla="*/ 0 h 448"/>
                  <a:gd name="T14" fmla="*/ 409 w 409"/>
                  <a:gd name="T15" fmla="*/ 448 h 4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9" h="448">
                    <a:moveTo>
                      <a:pt x="0" y="448"/>
                    </a:moveTo>
                    <a:lnTo>
                      <a:pt x="100" y="70"/>
                    </a:lnTo>
                    <a:lnTo>
                      <a:pt x="220" y="0"/>
                    </a:lnTo>
                    <a:lnTo>
                      <a:pt x="409" y="5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9" name="Freeform 62"/>
              <p:cNvSpPr>
                <a:spLocks/>
              </p:cNvSpPr>
              <p:nvPr/>
            </p:nvSpPr>
            <p:spPr bwMode="auto">
              <a:xfrm>
                <a:off x="1956" y="1959"/>
                <a:ext cx="35" cy="39"/>
              </a:xfrm>
              <a:custGeom>
                <a:avLst/>
                <a:gdLst>
                  <a:gd name="T0" fmla="*/ 0 w 497"/>
                  <a:gd name="T1" fmla="*/ 0 h 548"/>
                  <a:gd name="T2" fmla="*/ 0 w 497"/>
                  <a:gd name="T3" fmla="*/ 0 h 548"/>
                  <a:gd name="T4" fmla="*/ 0 w 497"/>
                  <a:gd name="T5" fmla="*/ 0 h 548"/>
                  <a:gd name="T6" fmla="*/ 0 w 497"/>
                  <a:gd name="T7" fmla="*/ 0 h 548"/>
                  <a:gd name="T8" fmla="*/ 0 w 497"/>
                  <a:gd name="T9" fmla="*/ 0 h 548"/>
                  <a:gd name="T10" fmla="*/ 0 w 497"/>
                  <a:gd name="T11" fmla="*/ 0 h 548"/>
                  <a:gd name="T12" fmla="*/ 0 w 497"/>
                  <a:gd name="T13" fmla="*/ 0 h 548"/>
                  <a:gd name="T14" fmla="*/ 0 w 497"/>
                  <a:gd name="T15" fmla="*/ 0 h 548"/>
                  <a:gd name="T16" fmla="*/ 0 w 497"/>
                  <a:gd name="T17" fmla="*/ 0 h 5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97"/>
                  <a:gd name="T28" fmla="*/ 0 h 548"/>
                  <a:gd name="T29" fmla="*/ 497 w 497"/>
                  <a:gd name="T30" fmla="*/ 548 h 54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97" h="548">
                    <a:moveTo>
                      <a:pt x="446" y="479"/>
                    </a:moveTo>
                    <a:lnTo>
                      <a:pt x="326" y="548"/>
                    </a:lnTo>
                    <a:lnTo>
                      <a:pt x="138" y="498"/>
                    </a:lnTo>
                    <a:lnTo>
                      <a:pt x="0" y="258"/>
                    </a:lnTo>
                    <a:lnTo>
                      <a:pt x="50" y="70"/>
                    </a:lnTo>
                    <a:lnTo>
                      <a:pt x="170" y="0"/>
                    </a:lnTo>
                    <a:lnTo>
                      <a:pt x="358" y="51"/>
                    </a:lnTo>
                    <a:lnTo>
                      <a:pt x="497" y="290"/>
                    </a:lnTo>
                    <a:lnTo>
                      <a:pt x="446" y="47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0" name="Line 63"/>
              <p:cNvSpPr>
                <a:spLocks noChangeShapeType="1"/>
              </p:cNvSpPr>
              <p:nvPr/>
            </p:nvSpPr>
            <p:spPr bwMode="auto">
              <a:xfrm>
                <a:off x="1991" y="1979"/>
                <a:ext cx="14" cy="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1" name="Freeform 64"/>
              <p:cNvSpPr>
                <a:spLocks/>
              </p:cNvSpPr>
              <p:nvPr/>
            </p:nvSpPr>
            <p:spPr bwMode="auto">
              <a:xfrm>
                <a:off x="1992" y="1922"/>
                <a:ext cx="39" cy="46"/>
              </a:xfrm>
              <a:custGeom>
                <a:avLst/>
                <a:gdLst>
                  <a:gd name="T0" fmla="*/ 0 w 534"/>
                  <a:gd name="T1" fmla="*/ 0 h 649"/>
                  <a:gd name="T2" fmla="*/ 0 w 534"/>
                  <a:gd name="T3" fmla="*/ 0 h 649"/>
                  <a:gd name="T4" fmla="*/ 0 w 534"/>
                  <a:gd name="T5" fmla="*/ 0 h 649"/>
                  <a:gd name="T6" fmla="*/ 0 60000 65536"/>
                  <a:gd name="T7" fmla="*/ 0 60000 65536"/>
                  <a:gd name="T8" fmla="*/ 0 60000 65536"/>
                  <a:gd name="T9" fmla="*/ 0 w 534"/>
                  <a:gd name="T10" fmla="*/ 0 h 649"/>
                  <a:gd name="T11" fmla="*/ 534 w 534"/>
                  <a:gd name="T12" fmla="*/ 649 h 64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4" h="649">
                    <a:moveTo>
                      <a:pt x="0" y="0"/>
                    </a:moveTo>
                    <a:lnTo>
                      <a:pt x="345" y="599"/>
                    </a:lnTo>
                    <a:lnTo>
                      <a:pt x="534" y="64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2" name="Line 65"/>
              <p:cNvSpPr>
                <a:spLocks noChangeShapeType="1"/>
              </p:cNvSpPr>
              <p:nvPr/>
            </p:nvSpPr>
            <p:spPr bwMode="auto">
              <a:xfrm>
                <a:off x="1576" y="1104"/>
                <a:ext cx="1" cy="1693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3" name="Freeform 66"/>
              <p:cNvSpPr>
                <a:spLocks/>
              </p:cNvSpPr>
              <p:nvPr/>
            </p:nvSpPr>
            <p:spPr bwMode="auto">
              <a:xfrm>
                <a:off x="1449" y="2433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4" name="Freeform 67"/>
              <p:cNvSpPr>
                <a:spLocks/>
              </p:cNvSpPr>
              <p:nvPr/>
            </p:nvSpPr>
            <p:spPr bwMode="auto">
              <a:xfrm>
                <a:off x="1500" y="2433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0" y="119"/>
                    </a:moveTo>
                    <a:lnTo>
                      <a:pt x="118" y="0"/>
                    </a:lnTo>
                    <a:lnTo>
                      <a:pt x="356" y="0"/>
                    </a:lnTo>
                    <a:lnTo>
                      <a:pt x="474" y="119"/>
                    </a:lnTo>
                    <a:lnTo>
                      <a:pt x="474" y="236"/>
                    </a:lnTo>
                    <a:lnTo>
                      <a:pt x="356" y="355"/>
                    </a:lnTo>
                    <a:lnTo>
                      <a:pt x="118" y="355"/>
                    </a:lnTo>
                    <a:lnTo>
                      <a:pt x="0" y="474"/>
                    </a:lnTo>
                    <a:lnTo>
                      <a:pt x="0" y="711"/>
                    </a:lnTo>
                    <a:lnTo>
                      <a:pt x="474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5" name="Freeform 68"/>
              <p:cNvSpPr>
                <a:spLocks/>
              </p:cNvSpPr>
              <p:nvPr/>
            </p:nvSpPr>
            <p:spPr bwMode="auto">
              <a:xfrm>
                <a:off x="1449" y="2263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6" name="Freeform 69"/>
              <p:cNvSpPr>
                <a:spLocks/>
              </p:cNvSpPr>
              <p:nvPr/>
            </p:nvSpPr>
            <p:spPr bwMode="auto">
              <a:xfrm>
                <a:off x="1500" y="2263"/>
                <a:ext cx="34" cy="26"/>
              </a:xfrm>
              <a:custGeom>
                <a:avLst/>
                <a:gdLst>
                  <a:gd name="T0" fmla="*/ 0 w 474"/>
                  <a:gd name="T1" fmla="*/ 0 h 355"/>
                  <a:gd name="T2" fmla="*/ 0 w 474"/>
                  <a:gd name="T3" fmla="*/ 0 h 355"/>
                  <a:gd name="T4" fmla="*/ 0 w 474"/>
                  <a:gd name="T5" fmla="*/ 0 h 355"/>
                  <a:gd name="T6" fmla="*/ 0 w 474"/>
                  <a:gd name="T7" fmla="*/ 0 h 355"/>
                  <a:gd name="T8" fmla="*/ 0 w 474"/>
                  <a:gd name="T9" fmla="*/ 0 h 355"/>
                  <a:gd name="T10" fmla="*/ 0 w 474"/>
                  <a:gd name="T11" fmla="*/ 0 h 355"/>
                  <a:gd name="T12" fmla="*/ 0 w 474"/>
                  <a:gd name="T13" fmla="*/ 0 h 3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74"/>
                  <a:gd name="T22" fmla="*/ 0 h 355"/>
                  <a:gd name="T23" fmla="*/ 474 w 474"/>
                  <a:gd name="T24" fmla="*/ 355 h 3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74" h="355">
                    <a:moveTo>
                      <a:pt x="0" y="119"/>
                    </a:moveTo>
                    <a:lnTo>
                      <a:pt x="118" y="0"/>
                    </a:lnTo>
                    <a:lnTo>
                      <a:pt x="356" y="0"/>
                    </a:lnTo>
                    <a:lnTo>
                      <a:pt x="474" y="119"/>
                    </a:lnTo>
                    <a:lnTo>
                      <a:pt x="474" y="236"/>
                    </a:lnTo>
                    <a:lnTo>
                      <a:pt x="356" y="355"/>
                    </a:lnTo>
                    <a:lnTo>
                      <a:pt x="237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7" name="Freeform 70"/>
              <p:cNvSpPr>
                <a:spLocks/>
              </p:cNvSpPr>
              <p:nvPr/>
            </p:nvSpPr>
            <p:spPr bwMode="auto">
              <a:xfrm>
                <a:off x="1500" y="2289"/>
                <a:ext cx="34" cy="25"/>
              </a:xfrm>
              <a:custGeom>
                <a:avLst/>
                <a:gdLst>
                  <a:gd name="T0" fmla="*/ 0 w 474"/>
                  <a:gd name="T1" fmla="*/ 0 h 356"/>
                  <a:gd name="T2" fmla="*/ 0 w 474"/>
                  <a:gd name="T3" fmla="*/ 0 h 356"/>
                  <a:gd name="T4" fmla="*/ 0 w 474"/>
                  <a:gd name="T5" fmla="*/ 0 h 356"/>
                  <a:gd name="T6" fmla="*/ 0 w 474"/>
                  <a:gd name="T7" fmla="*/ 0 h 356"/>
                  <a:gd name="T8" fmla="*/ 0 w 474"/>
                  <a:gd name="T9" fmla="*/ 0 h 356"/>
                  <a:gd name="T10" fmla="*/ 0 w 474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356"/>
                  <a:gd name="T20" fmla="*/ 474 w 474"/>
                  <a:gd name="T21" fmla="*/ 356 h 3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356">
                    <a:moveTo>
                      <a:pt x="356" y="0"/>
                    </a:moveTo>
                    <a:lnTo>
                      <a:pt x="474" y="119"/>
                    </a:lnTo>
                    <a:lnTo>
                      <a:pt x="474" y="237"/>
                    </a:lnTo>
                    <a:lnTo>
                      <a:pt x="356" y="356"/>
                    </a:lnTo>
                    <a:lnTo>
                      <a:pt x="118" y="356"/>
                    </a:lnTo>
                    <a:lnTo>
                      <a:pt x="0" y="23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8" name="Freeform 71"/>
              <p:cNvSpPr>
                <a:spLocks/>
              </p:cNvSpPr>
              <p:nvPr/>
            </p:nvSpPr>
            <p:spPr bwMode="auto">
              <a:xfrm>
                <a:off x="1449" y="2094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3"/>
                    </a:lnTo>
                    <a:lnTo>
                      <a:pt x="474" y="118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8"/>
                    </a:lnTo>
                    <a:lnTo>
                      <a:pt x="0" y="236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9" name="Freeform 72"/>
              <p:cNvSpPr>
                <a:spLocks/>
              </p:cNvSpPr>
              <p:nvPr/>
            </p:nvSpPr>
            <p:spPr bwMode="auto">
              <a:xfrm>
                <a:off x="1500" y="2094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4"/>
                  <a:gd name="T13" fmla="*/ 0 h 711"/>
                  <a:gd name="T14" fmla="*/ 474 w 474"/>
                  <a:gd name="T15" fmla="*/ 711 h 7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4" h="711">
                    <a:moveTo>
                      <a:pt x="474" y="473"/>
                    </a:moveTo>
                    <a:lnTo>
                      <a:pt x="0" y="473"/>
                    </a:lnTo>
                    <a:lnTo>
                      <a:pt x="356" y="0"/>
                    </a:lnTo>
                    <a:lnTo>
                      <a:pt x="356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0" name="Freeform 73"/>
              <p:cNvSpPr>
                <a:spLocks/>
              </p:cNvSpPr>
              <p:nvPr/>
            </p:nvSpPr>
            <p:spPr bwMode="auto">
              <a:xfrm>
                <a:off x="1449" y="2771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3"/>
                    </a:lnTo>
                    <a:lnTo>
                      <a:pt x="474" y="118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8"/>
                    </a:lnTo>
                    <a:lnTo>
                      <a:pt x="0" y="237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1" name="Freeform 74"/>
              <p:cNvSpPr>
                <a:spLocks/>
              </p:cNvSpPr>
              <p:nvPr/>
            </p:nvSpPr>
            <p:spPr bwMode="auto">
              <a:xfrm>
                <a:off x="1500" y="2771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8" y="711"/>
                    </a:moveTo>
                    <a:lnTo>
                      <a:pt x="0" y="592"/>
                    </a:lnTo>
                    <a:lnTo>
                      <a:pt x="0" y="118"/>
                    </a:lnTo>
                    <a:lnTo>
                      <a:pt x="118" y="0"/>
                    </a:lnTo>
                    <a:lnTo>
                      <a:pt x="237" y="0"/>
                    </a:lnTo>
                    <a:lnTo>
                      <a:pt x="356" y="118"/>
                    </a:lnTo>
                    <a:lnTo>
                      <a:pt x="356" y="592"/>
                    </a:lnTo>
                    <a:lnTo>
                      <a:pt x="237" y="711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2" name="Freeform 75"/>
              <p:cNvSpPr>
                <a:spLocks/>
              </p:cNvSpPr>
              <p:nvPr/>
            </p:nvSpPr>
            <p:spPr bwMode="auto">
              <a:xfrm>
                <a:off x="1449" y="2602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8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3" name="Freeform 76"/>
              <p:cNvSpPr>
                <a:spLocks/>
              </p:cNvSpPr>
              <p:nvPr/>
            </p:nvSpPr>
            <p:spPr bwMode="auto">
              <a:xfrm>
                <a:off x="1500" y="2602"/>
                <a:ext cx="8" cy="51"/>
              </a:xfrm>
              <a:custGeom>
                <a:avLst/>
                <a:gdLst>
                  <a:gd name="T0" fmla="*/ 0 w 118"/>
                  <a:gd name="T1" fmla="*/ 0 h 711"/>
                  <a:gd name="T2" fmla="*/ 0 w 118"/>
                  <a:gd name="T3" fmla="*/ 0 h 711"/>
                  <a:gd name="T4" fmla="*/ 0 w 118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118"/>
                  <a:gd name="T10" fmla="*/ 0 h 711"/>
                  <a:gd name="T11" fmla="*/ 118 w 118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" h="711">
                    <a:moveTo>
                      <a:pt x="0" y="119"/>
                    </a:moveTo>
                    <a:lnTo>
                      <a:pt x="118" y="0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4" name="Line 77"/>
              <p:cNvSpPr>
                <a:spLocks noChangeShapeType="1"/>
              </p:cNvSpPr>
              <p:nvPr/>
            </p:nvSpPr>
            <p:spPr bwMode="auto">
              <a:xfrm>
                <a:off x="1500" y="2653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5" name="Line 78"/>
              <p:cNvSpPr>
                <a:spLocks noChangeShapeType="1"/>
              </p:cNvSpPr>
              <p:nvPr/>
            </p:nvSpPr>
            <p:spPr bwMode="auto">
              <a:xfrm>
                <a:off x="1576" y="2797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6" name="Freeform 79"/>
              <p:cNvSpPr>
                <a:spLocks/>
              </p:cNvSpPr>
              <p:nvPr/>
            </p:nvSpPr>
            <p:spPr bwMode="auto">
              <a:xfrm>
                <a:off x="1534" y="2856"/>
                <a:ext cx="25" cy="51"/>
              </a:xfrm>
              <a:custGeom>
                <a:avLst/>
                <a:gdLst>
                  <a:gd name="T0" fmla="*/ 0 w 355"/>
                  <a:gd name="T1" fmla="*/ 0 h 711"/>
                  <a:gd name="T2" fmla="*/ 0 w 355"/>
                  <a:gd name="T3" fmla="*/ 0 h 711"/>
                  <a:gd name="T4" fmla="*/ 0 w 355"/>
                  <a:gd name="T5" fmla="*/ 0 h 711"/>
                  <a:gd name="T6" fmla="*/ 0 w 355"/>
                  <a:gd name="T7" fmla="*/ 0 h 711"/>
                  <a:gd name="T8" fmla="*/ 0 w 355"/>
                  <a:gd name="T9" fmla="*/ 0 h 711"/>
                  <a:gd name="T10" fmla="*/ 0 w 355"/>
                  <a:gd name="T11" fmla="*/ 0 h 711"/>
                  <a:gd name="T12" fmla="*/ 0 w 355"/>
                  <a:gd name="T13" fmla="*/ 0 h 711"/>
                  <a:gd name="T14" fmla="*/ 0 w 355"/>
                  <a:gd name="T15" fmla="*/ 0 h 711"/>
                  <a:gd name="T16" fmla="*/ 0 w 355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5"/>
                  <a:gd name="T28" fmla="*/ 0 h 711"/>
                  <a:gd name="T29" fmla="*/ 355 w 355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5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5" y="119"/>
                    </a:lnTo>
                    <a:lnTo>
                      <a:pt x="355" y="594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7" name="Line 80"/>
              <p:cNvSpPr>
                <a:spLocks noChangeShapeType="1"/>
              </p:cNvSpPr>
              <p:nvPr/>
            </p:nvSpPr>
            <p:spPr bwMode="auto">
              <a:xfrm flipH="1">
                <a:off x="1559" y="2712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8" name="Line 81"/>
              <p:cNvSpPr>
                <a:spLocks noChangeShapeType="1"/>
              </p:cNvSpPr>
              <p:nvPr/>
            </p:nvSpPr>
            <p:spPr bwMode="auto">
              <a:xfrm flipH="1">
                <a:off x="1542" y="2797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9" name="Line 82"/>
              <p:cNvSpPr>
                <a:spLocks noChangeShapeType="1"/>
              </p:cNvSpPr>
              <p:nvPr/>
            </p:nvSpPr>
            <p:spPr bwMode="auto">
              <a:xfrm>
                <a:off x="1855" y="2797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0" name="Line 83"/>
              <p:cNvSpPr>
                <a:spLocks noChangeShapeType="1"/>
              </p:cNvSpPr>
              <p:nvPr/>
            </p:nvSpPr>
            <p:spPr bwMode="auto">
              <a:xfrm flipH="1">
                <a:off x="1559" y="2543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1" name="Line 84"/>
              <p:cNvSpPr>
                <a:spLocks noChangeShapeType="1"/>
              </p:cNvSpPr>
              <p:nvPr/>
            </p:nvSpPr>
            <p:spPr bwMode="auto">
              <a:xfrm flipH="1">
                <a:off x="1542" y="2627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2" name="Line 85"/>
              <p:cNvSpPr>
                <a:spLocks noChangeShapeType="1"/>
              </p:cNvSpPr>
              <p:nvPr/>
            </p:nvSpPr>
            <p:spPr bwMode="auto">
              <a:xfrm flipH="1">
                <a:off x="1559" y="2373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3" name="Line 86"/>
              <p:cNvSpPr>
                <a:spLocks noChangeShapeType="1"/>
              </p:cNvSpPr>
              <p:nvPr/>
            </p:nvSpPr>
            <p:spPr bwMode="auto">
              <a:xfrm flipH="1">
                <a:off x="1542" y="2458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4" name="Line 87"/>
              <p:cNvSpPr>
                <a:spLocks noChangeShapeType="1"/>
              </p:cNvSpPr>
              <p:nvPr/>
            </p:nvSpPr>
            <p:spPr bwMode="auto">
              <a:xfrm flipH="1">
                <a:off x="1559" y="2204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5" name="Line 88"/>
              <p:cNvSpPr>
                <a:spLocks noChangeShapeType="1"/>
              </p:cNvSpPr>
              <p:nvPr/>
            </p:nvSpPr>
            <p:spPr bwMode="auto">
              <a:xfrm flipH="1">
                <a:off x="1542" y="2289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6" name="Line 89"/>
              <p:cNvSpPr>
                <a:spLocks noChangeShapeType="1"/>
              </p:cNvSpPr>
              <p:nvPr/>
            </p:nvSpPr>
            <p:spPr bwMode="auto">
              <a:xfrm flipH="1">
                <a:off x="1559" y="2035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7" name="Line 90"/>
              <p:cNvSpPr>
                <a:spLocks noChangeShapeType="1"/>
              </p:cNvSpPr>
              <p:nvPr/>
            </p:nvSpPr>
            <p:spPr bwMode="auto">
              <a:xfrm flipH="1">
                <a:off x="1542" y="2120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8" name="Line 91"/>
              <p:cNvSpPr>
                <a:spLocks noChangeShapeType="1"/>
              </p:cNvSpPr>
              <p:nvPr/>
            </p:nvSpPr>
            <p:spPr bwMode="auto">
              <a:xfrm>
                <a:off x="2135" y="2797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9" name="Freeform 92"/>
              <p:cNvSpPr>
                <a:spLocks/>
              </p:cNvSpPr>
              <p:nvPr/>
            </p:nvSpPr>
            <p:spPr bwMode="auto">
              <a:xfrm>
                <a:off x="2084" y="2856"/>
                <a:ext cx="9" cy="51"/>
              </a:xfrm>
              <a:custGeom>
                <a:avLst/>
                <a:gdLst>
                  <a:gd name="T0" fmla="*/ 0 w 118"/>
                  <a:gd name="T1" fmla="*/ 0 h 711"/>
                  <a:gd name="T2" fmla="*/ 0 w 118"/>
                  <a:gd name="T3" fmla="*/ 0 h 711"/>
                  <a:gd name="T4" fmla="*/ 0 w 118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118"/>
                  <a:gd name="T10" fmla="*/ 0 h 711"/>
                  <a:gd name="T11" fmla="*/ 118 w 118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" h="711">
                    <a:moveTo>
                      <a:pt x="0" y="119"/>
                    </a:moveTo>
                    <a:lnTo>
                      <a:pt x="118" y="0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0" name="Line 93"/>
              <p:cNvSpPr>
                <a:spLocks noChangeShapeType="1"/>
              </p:cNvSpPr>
              <p:nvPr/>
            </p:nvSpPr>
            <p:spPr bwMode="auto">
              <a:xfrm>
                <a:off x="2084" y="2907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1" name="Freeform 94"/>
              <p:cNvSpPr>
                <a:spLocks/>
              </p:cNvSpPr>
              <p:nvPr/>
            </p:nvSpPr>
            <p:spPr bwMode="auto">
              <a:xfrm>
                <a:off x="2118" y="2856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7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2" name="Freeform 95"/>
              <p:cNvSpPr>
                <a:spLocks/>
              </p:cNvSpPr>
              <p:nvPr/>
            </p:nvSpPr>
            <p:spPr bwMode="auto">
              <a:xfrm>
                <a:off x="2160" y="2856"/>
                <a:ext cx="26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3" name="Line 96"/>
              <p:cNvSpPr>
                <a:spLocks noChangeShapeType="1"/>
              </p:cNvSpPr>
              <p:nvPr/>
            </p:nvSpPr>
            <p:spPr bwMode="auto">
              <a:xfrm>
                <a:off x="2414" y="2797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4" name="Freeform 97"/>
              <p:cNvSpPr>
                <a:spLocks/>
              </p:cNvSpPr>
              <p:nvPr/>
            </p:nvSpPr>
            <p:spPr bwMode="auto">
              <a:xfrm>
                <a:off x="1449" y="1925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7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5" name="Freeform 98"/>
              <p:cNvSpPr>
                <a:spLocks/>
              </p:cNvSpPr>
              <p:nvPr/>
            </p:nvSpPr>
            <p:spPr bwMode="auto">
              <a:xfrm>
                <a:off x="1500" y="1925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4"/>
                  <a:gd name="T28" fmla="*/ 0 h 711"/>
                  <a:gd name="T29" fmla="*/ 474 w 474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4" h="711">
                    <a:moveTo>
                      <a:pt x="0" y="593"/>
                    </a:moveTo>
                    <a:lnTo>
                      <a:pt x="118" y="711"/>
                    </a:lnTo>
                    <a:lnTo>
                      <a:pt x="356" y="711"/>
                    </a:lnTo>
                    <a:lnTo>
                      <a:pt x="474" y="593"/>
                    </a:lnTo>
                    <a:lnTo>
                      <a:pt x="474" y="355"/>
                    </a:lnTo>
                    <a:lnTo>
                      <a:pt x="356" y="237"/>
                    </a:lnTo>
                    <a:lnTo>
                      <a:pt x="0" y="237"/>
                    </a:lnTo>
                    <a:lnTo>
                      <a:pt x="0" y="0"/>
                    </a:lnTo>
                    <a:lnTo>
                      <a:pt x="474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6" name="Freeform 99"/>
              <p:cNvSpPr>
                <a:spLocks/>
              </p:cNvSpPr>
              <p:nvPr/>
            </p:nvSpPr>
            <p:spPr bwMode="auto">
              <a:xfrm>
                <a:off x="1449" y="1756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7" name="Freeform 100"/>
              <p:cNvSpPr>
                <a:spLocks/>
              </p:cNvSpPr>
              <p:nvPr/>
            </p:nvSpPr>
            <p:spPr bwMode="auto">
              <a:xfrm>
                <a:off x="1500" y="1756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0" y="355"/>
                    </a:moveTo>
                    <a:lnTo>
                      <a:pt x="356" y="355"/>
                    </a:lnTo>
                    <a:lnTo>
                      <a:pt x="474" y="474"/>
                    </a:lnTo>
                    <a:lnTo>
                      <a:pt x="474" y="592"/>
                    </a:lnTo>
                    <a:lnTo>
                      <a:pt x="356" y="711"/>
                    </a:lnTo>
                    <a:lnTo>
                      <a:pt x="118" y="711"/>
                    </a:lnTo>
                    <a:lnTo>
                      <a:pt x="0" y="592"/>
                    </a:lnTo>
                    <a:lnTo>
                      <a:pt x="0" y="236"/>
                    </a:lnTo>
                    <a:lnTo>
                      <a:pt x="237" y="0"/>
                    </a:lnTo>
                    <a:lnTo>
                      <a:pt x="356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8" name="Freeform 101"/>
              <p:cNvSpPr>
                <a:spLocks/>
              </p:cNvSpPr>
              <p:nvPr/>
            </p:nvSpPr>
            <p:spPr bwMode="auto">
              <a:xfrm>
                <a:off x="1449" y="1586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9" name="Freeform 102"/>
              <p:cNvSpPr>
                <a:spLocks/>
              </p:cNvSpPr>
              <p:nvPr/>
            </p:nvSpPr>
            <p:spPr bwMode="auto">
              <a:xfrm>
                <a:off x="1500" y="1586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474"/>
                  <a:gd name="T10" fmla="*/ 0 h 711"/>
                  <a:gd name="T11" fmla="*/ 474 w 474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74" h="711">
                    <a:moveTo>
                      <a:pt x="0" y="0"/>
                    </a:moveTo>
                    <a:lnTo>
                      <a:pt x="474" y="0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0" name="Freeform 103"/>
              <p:cNvSpPr>
                <a:spLocks/>
              </p:cNvSpPr>
              <p:nvPr/>
            </p:nvSpPr>
            <p:spPr bwMode="auto">
              <a:xfrm>
                <a:off x="1449" y="1248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7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1" name="Freeform 104"/>
              <p:cNvSpPr>
                <a:spLocks/>
              </p:cNvSpPr>
              <p:nvPr/>
            </p:nvSpPr>
            <p:spPr bwMode="auto">
              <a:xfrm>
                <a:off x="1500" y="1248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7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2" name="Freeform 105"/>
              <p:cNvSpPr>
                <a:spLocks/>
              </p:cNvSpPr>
              <p:nvPr/>
            </p:nvSpPr>
            <p:spPr bwMode="auto">
              <a:xfrm>
                <a:off x="1449" y="1417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4" y="473"/>
                    </a:lnTo>
                    <a:lnTo>
                      <a:pt x="474" y="118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8"/>
                    </a:lnTo>
                    <a:lnTo>
                      <a:pt x="0" y="236"/>
                    </a:lnTo>
                    <a:lnTo>
                      <a:pt x="118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3" name="Freeform 106"/>
              <p:cNvSpPr>
                <a:spLocks/>
              </p:cNvSpPr>
              <p:nvPr/>
            </p:nvSpPr>
            <p:spPr bwMode="auto">
              <a:xfrm>
                <a:off x="1500" y="1417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w 474"/>
                  <a:gd name="T21" fmla="*/ 0 h 711"/>
                  <a:gd name="T22" fmla="*/ 0 w 474"/>
                  <a:gd name="T23" fmla="*/ 0 h 71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74"/>
                  <a:gd name="T37" fmla="*/ 0 h 711"/>
                  <a:gd name="T38" fmla="*/ 474 w 474"/>
                  <a:gd name="T39" fmla="*/ 711 h 71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74" h="711">
                    <a:moveTo>
                      <a:pt x="118" y="711"/>
                    </a:moveTo>
                    <a:lnTo>
                      <a:pt x="0" y="592"/>
                    </a:lnTo>
                    <a:lnTo>
                      <a:pt x="0" y="473"/>
                    </a:lnTo>
                    <a:lnTo>
                      <a:pt x="118" y="355"/>
                    </a:lnTo>
                    <a:lnTo>
                      <a:pt x="356" y="355"/>
                    </a:lnTo>
                    <a:lnTo>
                      <a:pt x="474" y="236"/>
                    </a:lnTo>
                    <a:lnTo>
                      <a:pt x="474" y="118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8"/>
                    </a:lnTo>
                    <a:lnTo>
                      <a:pt x="0" y="236"/>
                    </a:lnTo>
                    <a:lnTo>
                      <a:pt x="118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4" name="Freeform 107"/>
              <p:cNvSpPr>
                <a:spLocks/>
              </p:cNvSpPr>
              <p:nvPr/>
            </p:nvSpPr>
            <p:spPr bwMode="auto">
              <a:xfrm>
                <a:off x="1508" y="1442"/>
                <a:ext cx="26" cy="26"/>
              </a:xfrm>
              <a:custGeom>
                <a:avLst/>
                <a:gdLst>
                  <a:gd name="T0" fmla="*/ 0 w 356"/>
                  <a:gd name="T1" fmla="*/ 0 h 356"/>
                  <a:gd name="T2" fmla="*/ 0 w 356"/>
                  <a:gd name="T3" fmla="*/ 0 h 356"/>
                  <a:gd name="T4" fmla="*/ 0 w 356"/>
                  <a:gd name="T5" fmla="*/ 0 h 356"/>
                  <a:gd name="T6" fmla="*/ 0 w 356"/>
                  <a:gd name="T7" fmla="*/ 0 h 356"/>
                  <a:gd name="T8" fmla="*/ 0 w 356"/>
                  <a:gd name="T9" fmla="*/ 0 h 3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56"/>
                  <a:gd name="T17" fmla="*/ 356 w 356"/>
                  <a:gd name="T18" fmla="*/ 356 h 3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56">
                    <a:moveTo>
                      <a:pt x="238" y="0"/>
                    </a:moveTo>
                    <a:lnTo>
                      <a:pt x="356" y="118"/>
                    </a:lnTo>
                    <a:lnTo>
                      <a:pt x="356" y="237"/>
                    </a:lnTo>
                    <a:lnTo>
                      <a:pt x="238" y="356"/>
                    </a:lnTo>
                    <a:lnTo>
                      <a:pt x="0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5" name="Freeform 108"/>
              <p:cNvSpPr>
                <a:spLocks/>
              </p:cNvSpPr>
              <p:nvPr/>
            </p:nvSpPr>
            <p:spPr bwMode="auto">
              <a:xfrm>
                <a:off x="1432" y="1078"/>
                <a:ext cx="9" cy="51"/>
              </a:xfrm>
              <a:custGeom>
                <a:avLst/>
                <a:gdLst>
                  <a:gd name="T0" fmla="*/ 0 w 118"/>
                  <a:gd name="T1" fmla="*/ 0 h 711"/>
                  <a:gd name="T2" fmla="*/ 0 w 118"/>
                  <a:gd name="T3" fmla="*/ 0 h 711"/>
                  <a:gd name="T4" fmla="*/ 0 w 118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118"/>
                  <a:gd name="T10" fmla="*/ 0 h 711"/>
                  <a:gd name="T11" fmla="*/ 118 w 118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" h="711">
                    <a:moveTo>
                      <a:pt x="0" y="119"/>
                    </a:moveTo>
                    <a:lnTo>
                      <a:pt x="118" y="0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6" name="Line 109"/>
              <p:cNvSpPr>
                <a:spLocks noChangeShapeType="1"/>
              </p:cNvSpPr>
              <p:nvPr/>
            </p:nvSpPr>
            <p:spPr bwMode="auto">
              <a:xfrm>
                <a:off x="1432" y="1129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7" name="Freeform 110"/>
              <p:cNvSpPr>
                <a:spLocks/>
              </p:cNvSpPr>
              <p:nvPr/>
            </p:nvSpPr>
            <p:spPr bwMode="auto">
              <a:xfrm>
                <a:off x="1466" y="1078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2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2"/>
                    </a:lnTo>
                    <a:lnTo>
                      <a:pt x="237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8" name="Freeform 111"/>
              <p:cNvSpPr>
                <a:spLocks/>
              </p:cNvSpPr>
              <p:nvPr/>
            </p:nvSpPr>
            <p:spPr bwMode="auto">
              <a:xfrm>
                <a:off x="1508" y="1078"/>
                <a:ext cx="26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2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6" y="119"/>
                    </a:lnTo>
                    <a:lnTo>
                      <a:pt x="356" y="592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9" name="Line 112"/>
              <p:cNvSpPr>
                <a:spLocks noChangeShapeType="1"/>
              </p:cNvSpPr>
              <p:nvPr/>
            </p:nvSpPr>
            <p:spPr bwMode="auto">
              <a:xfrm flipH="1">
                <a:off x="1542" y="1950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0" name="Line 113"/>
              <p:cNvSpPr>
                <a:spLocks noChangeShapeType="1"/>
              </p:cNvSpPr>
              <p:nvPr/>
            </p:nvSpPr>
            <p:spPr bwMode="auto">
              <a:xfrm flipH="1">
                <a:off x="1542" y="1781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1" name="Line 114"/>
              <p:cNvSpPr>
                <a:spLocks noChangeShapeType="1"/>
              </p:cNvSpPr>
              <p:nvPr/>
            </p:nvSpPr>
            <p:spPr bwMode="auto">
              <a:xfrm flipH="1">
                <a:off x="1559" y="1866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2" name="Line 115"/>
              <p:cNvSpPr>
                <a:spLocks noChangeShapeType="1"/>
              </p:cNvSpPr>
              <p:nvPr/>
            </p:nvSpPr>
            <p:spPr bwMode="auto">
              <a:xfrm flipH="1">
                <a:off x="1542" y="1612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3" name="Line 116"/>
              <p:cNvSpPr>
                <a:spLocks noChangeShapeType="1"/>
              </p:cNvSpPr>
              <p:nvPr/>
            </p:nvSpPr>
            <p:spPr bwMode="auto">
              <a:xfrm flipH="1">
                <a:off x="1559" y="1696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4" name="Line 117"/>
              <p:cNvSpPr>
                <a:spLocks noChangeShapeType="1"/>
              </p:cNvSpPr>
              <p:nvPr/>
            </p:nvSpPr>
            <p:spPr bwMode="auto">
              <a:xfrm flipH="1">
                <a:off x="1542" y="1442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5" name="Line 118"/>
              <p:cNvSpPr>
                <a:spLocks noChangeShapeType="1"/>
              </p:cNvSpPr>
              <p:nvPr/>
            </p:nvSpPr>
            <p:spPr bwMode="auto">
              <a:xfrm flipH="1">
                <a:off x="1559" y="1527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6" name="Line 119"/>
              <p:cNvSpPr>
                <a:spLocks noChangeShapeType="1"/>
              </p:cNvSpPr>
              <p:nvPr/>
            </p:nvSpPr>
            <p:spPr bwMode="auto">
              <a:xfrm flipH="1">
                <a:off x="1542" y="1273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7" name="Line 120"/>
              <p:cNvSpPr>
                <a:spLocks noChangeShapeType="1"/>
              </p:cNvSpPr>
              <p:nvPr/>
            </p:nvSpPr>
            <p:spPr bwMode="auto">
              <a:xfrm flipH="1">
                <a:off x="1559" y="1358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8" name="Line 121"/>
              <p:cNvSpPr>
                <a:spLocks noChangeShapeType="1"/>
              </p:cNvSpPr>
              <p:nvPr/>
            </p:nvSpPr>
            <p:spPr bwMode="auto">
              <a:xfrm flipH="1">
                <a:off x="1542" y="1104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9" name="Line 122"/>
              <p:cNvSpPr>
                <a:spLocks noChangeShapeType="1"/>
              </p:cNvSpPr>
              <p:nvPr/>
            </p:nvSpPr>
            <p:spPr bwMode="auto">
              <a:xfrm flipH="1">
                <a:off x="1559" y="1188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0" name="Freeform 123"/>
              <p:cNvSpPr>
                <a:spLocks/>
              </p:cNvSpPr>
              <p:nvPr/>
            </p:nvSpPr>
            <p:spPr bwMode="auto">
              <a:xfrm>
                <a:off x="2289" y="1661"/>
                <a:ext cx="47" cy="63"/>
              </a:xfrm>
              <a:custGeom>
                <a:avLst/>
                <a:gdLst>
                  <a:gd name="T0" fmla="*/ 0 w 663"/>
                  <a:gd name="T1" fmla="*/ 0 h 888"/>
                  <a:gd name="T2" fmla="*/ 0 w 663"/>
                  <a:gd name="T3" fmla="*/ 0 h 888"/>
                  <a:gd name="T4" fmla="*/ 0 w 663"/>
                  <a:gd name="T5" fmla="*/ 0 h 888"/>
                  <a:gd name="T6" fmla="*/ 0 w 663"/>
                  <a:gd name="T7" fmla="*/ 0 h 888"/>
                  <a:gd name="T8" fmla="*/ 0 w 663"/>
                  <a:gd name="T9" fmla="*/ 0 h 888"/>
                  <a:gd name="T10" fmla="*/ 0 w 663"/>
                  <a:gd name="T11" fmla="*/ 0 h 888"/>
                  <a:gd name="T12" fmla="*/ 0 w 663"/>
                  <a:gd name="T13" fmla="*/ 0 h 888"/>
                  <a:gd name="T14" fmla="*/ 0 w 663"/>
                  <a:gd name="T15" fmla="*/ 0 h 8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63"/>
                  <a:gd name="T25" fmla="*/ 0 h 888"/>
                  <a:gd name="T26" fmla="*/ 663 w 663"/>
                  <a:gd name="T27" fmla="*/ 888 h 8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63" h="888">
                    <a:moveTo>
                      <a:pt x="457" y="431"/>
                    </a:moveTo>
                    <a:lnTo>
                      <a:pt x="593" y="408"/>
                    </a:lnTo>
                    <a:lnTo>
                      <a:pt x="663" y="817"/>
                    </a:lnTo>
                    <a:lnTo>
                      <a:pt x="254" y="888"/>
                    </a:lnTo>
                    <a:lnTo>
                      <a:pt x="95" y="775"/>
                    </a:lnTo>
                    <a:lnTo>
                      <a:pt x="0" y="230"/>
                    </a:lnTo>
                    <a:lnTo>
                      <a:pt x="113" y="71"/>
                    </a:lnTo>
                    <a:lnTo>
                      <a:pt x="522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1" name="Freeform 124"/>
              <p:cNvSpPr>
                <a:spLocks/>
              </p:cNvSpPr>
              <p:nvPr/>
            </p:nvSpPr>
            <p:spPr bwMode="auto">
              <a:xfrm>
                <a:off x="2349" y="1677"/>
                <a:ext cx="42" cy="37"/>
              </a:xfrm>
              <a:custGeom>
                <a:avLst/>
                <a:gdLst>
                  <a:gd name="T0" fmla="*/ 0 w 592"/>
                  <a:gd name="T1" fmla="*/ 0 h 521"/>
                  <a:gd name="T2" fmla="*/ 0 w 592"/>
                  <a:gd name="T3" fmla="*/ 0 h 521"/>
                  <a:gd name="T4" fmla="*/ 0 w 592"/>
                  <a:gd name="T5" fmla="*/ 0 h 521"/>
                  <a:gd name="T6" fmla="*/ 0 w 592"/>
                  <a:gd name="T7" fmla="*/ 0 h 521"/>
                  <a:gd name="T8" fmla="*/ 0 w 592"/>
                  <a:gd name="T9" fmla="*/ 0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2"/>
                  <a:gd name="T16" fmla="*/ 0 h 521"/>
                  <a:gd name="T17" fmla="*/ 592 w 592"/>
                  <a:gd name="T18" fmla="*/ 521 h 5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2" h="521">
                    <a:moveTo>
                      <a:pt x="0" y="0"/>
                    </a:moveTo>
                    <a:lnTo>
                      <a:pt x="71" y="409"/>
                    </a:lnTo>
                    <a:lnTo>
                      <a:pt x="231" y="521"/>
                    </a:lnTo>
                    <a:lnTo>
                      <a:pt x="367" y="498"/>
                    </a:lnTo>
                    <a:lnTo>
                      <a:pt x="592" y="17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2" name="Line 125"/>
              <p:cNvSpPr>
                <a:spLocks noChangeShapeType="1"/>
              </p:cNvSpPr>
              <p:nvPr/>
            </p:nvSpPr>
            <p:spPr bwMode="auto">
              <a:xfrm>
                <a:off x="2388" y="1670"/>
                <a:ext cx="6" cy="3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3" name="Line 126"/>
              <p:cNvSpPr>
                <a:spLocks noChangeShapeType="1"/>
              </p:cNvSpPr>
              <p:nvPr/>
            </p:nvSpPr>
            <p:spPr bwMode="auto">
              <a:xfrm flipH="1" flipV="1">
                <a:off x="2407" y="1667"/>
                <a:ext cx="7" cy="3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4" name="Line 127"/>
              <p:cNvSpPr>
                <a:spLocks noChangeShapeType="1"/>
              </p:cNvSpPr>
              <p:nvPr/>
            </p:nvSpPr>
            <p:spPr bwMode="auto">
              <a:xfrm flipH="1" flipV="1">
                <a:off x="2404" y="1647"/>
                <a:ext cx="1" cy="1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5" name="Freeform 128"/>
              <p:cNvSpPr>
                <a:spLocks/>
              </p:cNvSpPr>
              <p:nvPr/>
            </p:nvSpPr>
            <p:spPr bwMode="auto">
              <a:xfrm>
                <a:off x="2428" y="1660"/>
                <a:ext cx="41" cy="41"/>
              </a:xfrm>
              <a:custGeom>
                <a:avLst/>
                <a:gdLst>
                  <a:gd name="T0" fmla="*/ 0 w 569"/>
                  <a:gd name="T1" fmla="*/ 0 h 569"/>
                  <a:gd name="T2" fmla="*/ 0 w 569"/>
                  <a:gd name="T3" fmla="*/ 0 h 569"/>
                  <a:gd name="T4" fmla="*/ 0 w 569"/>
                  <a:gd name="T5" fmla="*/ 0 h 569"/>
                  <a:gd name="T6" fmla="*/ 0 w 569"/>
                  <a:gd name="T7" fmla="*/ 0 h 569"/>
                  <a:gd name="T8" fmla="*/ 0 w 569"/>
                  <a:gd name="T9" fmla="*/ 0 h 569"/>
                  <a:gd name="T10" fmla="*/ 0 w 569"/>
                  <a:gd name="T11" fmla="*/ 0 h 569"/>
                  <a:gd name="T12" fmla="*/ 0 w 569"/>
                  <a:gd name="T13" fmla="*/ 0 h 569"/>
                  <a:gd name="T14" fmla="*/ 0 w 569"/>
                  <a:gd name="T15" fmla="*/ 0 h 56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69"/>
                  <a:gd name="T25" fmla="*/ 0 h 569"/>
                  <a:gd name="T26" fmla="*/ 569 w 569"/>
                  <a:gd name="T27" fmla="*/ 569 h 56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69" h="569">
                    <a:moveTo>
                      <a:pt x="569" y="226"/>
                    </a:moveTo>
                    <a:lnTo>
                      <a:pt x="344" y="545"/>
                    </a:lnTo>
                    <a:lnTo>
                      <a:pt x="207" y="569"/>
                    </a:lnTo>
                    <a:lnTo>
                      <a:pt x="47" y="456"/>
                    </a:lnTo>
                    <a:lnTo>
                      <a:pt x="0" y="183"/>
                    </a:lnTo>
                    <a:lnTo>
                      <a:pt x="112" y="24"/>
                    </a:lnTo>
                    <a:lnTo>
                      <a:pt x="249" y="0"/>
                    </a:lnTo>
                    <a:lnTo>
                      <a:pt x="569" y="22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6" name="Line 129"/>
              <p:cNvSpPr>
                <a:spLocks noChangeShapeType="1"/>
              </p:cNvSpPr>
              <p:nvPr/>
            </p:nvSpPr>
            <p:spPr bwMode="auto">
              <a:xfrm>
                <a:off x="2462" y="1637"/>
                <a:ext cx="10" cy="5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7" name="Freeform 130"/>
              <p:cNvSpPr>
                <a:spLocks/>
              </p:cNvSpPr>
              <p:nvPr/>
            </p:nvSpPr>
            <p:spPr bwMode="auto">
              <a:xfrm>
                <a:off x="2487" y="1648"/>
                <a:ext cx="38" cy="43"/>
              </a:xfrm>
              <a:custGeom>
                <a:avLst/>
                <a:gdLst>
                  <a:gd name="T0" fmla="*/ 0 w 544"/>
                  <a:gd name="T1" fmla="*/ 0 h 592"/>
                  <a:gd name="T2" fmla="*/ 0 w 544"/>
                  <a:gd name="T3" fmla="*/ 0 h 592"/>
                  <a:gd name="T4" fmla="*/ 0 w 544"/>
                  <a:gd name="T5" fmla="*/ 0 h 592"/>
                  <a:gd name="T6" fmla="*/ 0 w 544"/>
                  <a:gd name="T7" fmla="*/ 0 h 592"/>
                  <a:gd name="T8" fmla="*/ 0 w 544"/>
                  <a:gd name="T9" fmla="*/ 0 h 592"/>
                  <a:gd name="T10" fmla="*/ 0 w 544"/>
                  <a:gd name="T11" fmla="*/ 0 h 592"/>
                  <a:gd name="T12" fmla="*/ 0 w 544"/>
                  <a:gd name="T13" fmla="*/ 0 h 592"/>
                  <a:gd name="T14" fmla="*/ 0 w 544"/>
                  <a:gd name="T15" fmla="*/ 0 h 592"/>
                  <a:gd name="T16" fmla="*/ 0 w 544"/>
                  <a:gd name="T17" fmla="*/ 0 h 5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4"/>
                  <a:gd name="T28" fmla="*/ 0 h 592"/>
                  <a:gd name="T29" fmla="*/ 544 w 544"/>
                  <a:gd name="T30" fmla="*/ 592 h 5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4" h="592">
                    <a:moveTo>
                      <a:pt x="24" y="344"/>
                    </a:moveTo>
                    <a:lnTo>
                      <a:pt x="432" y="273"/>
                    </a:lnTo>
                    <a:lnTo>
                      <a:pt x="544" y="113"/>
                    </a:lnTo>
                    <a:lnTo>
                      <a:pt x="385" y="0"/>
                    </a:lnTo>
                    <a:lnTo>
                      <a:pt x="113" y="47"/>
                    </a:lnTo>
                    <a:lnTo>
                      <a:pt x="0" y="207"/>
                    </a:lnTo>
                    <a:lnTo>
                      <a:pt x="47" y="480"/>
                    </a:lnTo>
                    <a:lnTo>
                      <a:pt x="207" y="592"/>
                    </a:lnTo>
                    <a:lnTo>
                      <a:pt x="479" y="54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8" name="Freeform 131"/>
              <p:cNvSpPr>
                <a:spLocks/>
              </p:cNvSpPr>
              <p:nvPr/>
            </p:nvSpPr>
            <p:spPr bwMode="auto">
              <a:xfrm>
                <a:off x="2069" y="1902"/>
                <a:ext cx="46" cy="46"/>
              </a:xfrm>
              <a:custGeom>
                <a:avLst/>
                <a:gdLst>
                  <a:gd name="T0" fmla="*/ 0 w 637"/>
                  <a:gd name="T1" fmla="*/ 0 h 636"/>
                  <a:gd name="T2" fmla="*/ 0 w 637"/>
                  <a:gd name="T3" fmla="*/ 0 h 636"/>
                  <a:gd name="T4" fmla="*/ 0 w 637"/>
                  <a:gd name="T5" fmla="*/ 0 h 636"/>
                  <a:gd name="T6" fmla="*/ 0 w 637"/>
                  <a:gd name="T7" fmla="*/ 0 h 636"/>
                  <a:gd name="T8" fmla="*/ 0 w 637"/>
                  <a:gd name="T9" fmla="*/ 0 h 636"/>
                  <a:gd name="T10" fmla="*/ 0 w 637"/>
                  <a:gd name="T11" fmla="*/ 0 h 6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7"/>
                  <a:gd name="T19" fmla="*/ 0 h 636"/>
                  <a:gd name="T20" fmla="*/ 637 w 637"/>
                  <a:gd name="T21" fmla="*/ 636 h 6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7" h="636">
                    <a:moveTo>
                      <a:pt x="504" y="0"/>
                    </a:moveTo>
                    <a:lnTo>
                      <a:pt x="102" y="99"/>
                    </a:lnTo>
                    <a:lnTo>
                      <a:pt x="0" y="266"/>
                    </a:lnTo>
                    <a:lnTo>
                      <a:pt x="66" y="535"/>
                    </a:lnTo>
                    <a:lnTo>
                      <a:pt x="235" y="636"/>
                    </a:lnTo>
                    <a:lnTo>
                      <a:pt x="637" y="53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9" name="Freeform 132"/>
              <p:cNvSpPr>
                <a:spLocks/>
              </p:cNvSpPr>
              <p:nvPr/>
            </p:nvSpPr>
            <p:spPr bwMode="auto">
              <a:xfrm>
                <a:off x="2127" y="1893"/>
                <a:ext cx="33" cy="40"/>
              </a:xfrm>
              <a:custGeom>
                <a:avLst/>
                <a:gdLst>
                  <a:gd name="T0" fmla="*/ 0 w 470"/>
                  <a:gd name="T1" fmla="*/ 0 h 570"/>
                  <a:gd name="T2" fmla="*/ 0 w 470"/>
                  <a:gd name="T3" fmla="*/ 0 h 570"/>
                  <a:gd name="T4" fmla="*/ 0 w 470"/>
                  <a:gd name="T5" fmla="*/ 0 h 570"/>
                  <a:gd name="T6" fmla="*/ 0 w 470"/>
                  <a:gd name="T7" fmla="*/ 0 h 570"/>
                  <a:gd name="T8" fmla="*/ 0 w 470"/>
                  <a:gd name="T9" fmla="*/ 0 h 570"/>
                  <a:gd name="T10" fmla="*/ 0 w 470"/>
                  <a:gd name="T11" fmla="*/ 0 h 570"/>
                  <a:gd name="T12" fmla="*/ 0 w 470"/>
                  <a:gd name="T13" fmla="*/ 0 h 570"/>
                  <a:gd name="T14" fmla="*/ 0 w 470"/>
                  <a:gd name="T15" fmla="*/ 0 h 570"/>
                  <a:gd name="T16" fmla="*/ 0 w 470"/>
                  <a:gd name="T17" fmla="*/ 0 h 5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0"/>
                  <a:gd name="T28" fmla="*/ 0 h 570"/>
                  <a:gd name="T29" fmla="*/ 470 w 470"/>
                  <a:gd name="T30" fmla="*/ 570 h 57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0" h="570">
                    <a:moveTo>
                      <a:pt x="369" y="536"/>
                    </a:moveTo>
                    <a:lnTo>
                      <a:pt x="235" y="570"/>
                    </a:lnTo>
                    <a:lnTo>
                      <a:pt x="67" y="469"/>
                    </a:lnTo>
                    <a:lnTo>
                      <a:pt x="0" y="200"/>
                    </a:lnTo>
                    <a:lnTo>
                      <a:pt x="102" y="33"/>
                    </a:lnTo>
                    <a:lnTo>
                      <a:pt x="236" y="0"/>
                    </a:lnTo>
                    <a:lnTo>
                      <a:pt x="403" y="101"/>
                    </a:lnTo>
                    <a:lnTo>
                      <a:pt x="470" y="369"/>
                    </a:lnTo>
                    <a:lnTo>
                      <a:pt x="369" y="53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0" name="Line 133"/>
              <p:cNvSpPr>
                <a:spLocks noChangeShapeType="1"/>
              </p:cNvSpPr>
              <p:nvPr/>
            </p:nvSpPr>
            <p:spPr bwMode="auto">
              <a:xfrm>
                <a:off x="2160" y="1919"/>
                <a:ext cx="12" cy="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1" name="Freeform 134"/>
              <p:cNvSpPr>
                <a:spLocks/>
              </p:cNvSpPr>
              <p:nvPr/>
            </p:nvSpPr>
            <p:spPr bwMode="auto">
              <a:xfrm>
                <a:off x="2184" y="1874"/>
                <a:ext cx="44" cy="47"/>
              </a:xfrm>
              <a:custGeom>
                <a:avLst/>
                <a:gdLst>
                  <a:gd name="T0" fmla="*/ 0 w 604"/>
                  <a:gd name="T1" fmla="*/ 0 h 670"/>
                  <a:gd name="T2" fmla="*/ 0 w 604"/>
                  <a:gd name="T3" fmla="*/ 0 h 670"/>
                  <a:gd name="T4" fmla="*/ 0 w 604"/>
                  <a:gd name="T5" fmla="*/ 0 h 670"/>
                  <a:gd name="T6" fmla="*/ 0 w 604"/>
                  <a:gd name="T7" fmla="*/ 0 h 670"/>
                  <a:gd name="T8" fmla="*/ 0 w 604"/>
                  <a:gd name="T9" fmla="*/ 0 h 670"/>
                  <a:gd name="T10" fmla="*/ 0 w 604"/>
                  <a:gd name="T11" fmla="*/ 0 h 670"/>
                  <a:gd name="T12" fmla="*/ 0 w 604"/>
                  <a:gd name="T13" fmla="*/ 0 h 670"/>
                  <a:gd name="T14" fmla="*/ 0 w 604"/>
                  <a:gd name="T15" fmla="*/ 0 h 67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04"/>
                  <a:gd name="T25" fmla="*/ 0 h 670"/>
                  <a:gd name="T26" fmla="*/ 604 w 604"/>
                  <a:gd name="T27" fmla="*/ 670 h 67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04" h="670">
                    <a:moveTo>
                      <a:pt x="99" y="670"/>
                    </a:moveTo>
                    <a:lnTo>
                      <a:pt x="502" y="570"/>
                    </a:lnTo>
                    <a:lnTo>
                      <a:pt x="604" y="403"/>
                    </a:lnTo>
                    <a:lnTo>
                      <a:pt x="436" y="302"/>
                    </a:lnTo>
                    <a:lnTo>
                      <a:pt x="168" y="369"/>
                    </a:lnTo>
                    <a:lnTo>
                      <a:pt x="0" y="267"/>
                    </a:lnTo>
                    <a:lnTo>
                      <a:pt x="102" y="100"/>
                    </a:lnTo>
                    <a:lnTo>
                      <a:pt x="504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2" name="Line 135"/>
              <p:cNvSpPr>
                <a:spLocks noChangeShapeType="1"/>
              </p:cNvSpPr>
              <p:nvPr/>
            </p:nvSpPr>
            <p:spPr bwMode="auto">
              <a:xfrm flipH="1" flipV="1">
                <a:off x="2240" y="1869"/>
                <a:ext cx="9" cy="3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3" name="Line 136"/>
              <p:cNvSpPr>
                <a:spLocks noChangeShapeType="1"/>
              </p:cNvSpPr>
              <p:nvPr/>
            </p:nvSpPr>
            <p:spPr bwMode="auto">
              <a:xfrm flipH="1" flipV="1">
                <a:off x="2235" y="1850"/>
                <a:ext cx="2" cy="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4" name="Line 137"/>
              <p:cNvSpPr>
                <a:spLocks noChangeShapeType="1"/>
              </p:cNvSpPr>
              <p:nvPr/>
            </p:nvSpPr>
            <p:spPr bwMode="auto">
              <a:xfrm flipH="1" flipV="1">
                <a:off x="2259" y="1864"/>
                <a:ext cx="9" cy="3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5" name="Freeform 138"/>
              <p:cNvSpPr>
                <a:spLocks/>
              </p:cNvSpPr>
              <p:nvPr/>
            </p:nvSpPr>
            <p:spPr bwMode="auto">
              <a:xfrm>
                <a:off x="2264" y="1857"/>
                <a:ext cx="43" cy="36"/>
              </a:xfrm>
              <a:custGeom>
                <a:avLst/>
                <a:gdLst>
                  <a:gd name="T0" fmla="*/ 0 w 603"/>
                  <a:gd name="T1" fmla="*/ 0 h 504"/>
                  <a:gd name="T2" fmla="*/ 0 w 603"/>
                  <a:gd name="T3" fmla="*/ 0 h 504"/>
                  <a:gd name="T4" fmla="*/ 0 w 603"/>
                  <a:gd name="T5" fmla="*/ 0 h 504"/>
                  <a:gd name="T6" fmla="*/ 0 w 603"/>
                  <a:gd name="T7" fmla="*/ 0 h 504"/>
                  <a:gd name="T8" fmla="*/ 0 w 603"/>
                  <a:gd name="T9" fmla="*/ 0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3"/>
                  <a:gd name="T16" fmla="*/ 0 h 504"/>
                  <a:gd name="T17" fmla="*/ 603 w 603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3" h="504">
                    <a:moveTo>
                      <a:pt x="0" y="368"/>
                    </a:moveTo>
                    <a:lnTo>
                      <a:pt x="203" y="33"/>
                    </a:lnTo>
                    <a:lnTo>
                      <a:pt x="337" y="0"/>
                    </a:lnTo>
                    <a:lnTo>
                      <a:pt x="505" y="102"/>
                    </a:lnTo>
                    <a:lnTo>
                      <a:pt x="603" y="504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6" name="Freeform 139"/>
              <p:cNvSpPr>
                <a:spLocks/>
              </p:cNvSpPr>
              <p:nvPr/>
            </p:nvSpPr>
            <p:spPr bwMode="auto">
              <a:xfrm>
                <a:off x="2319" y="1843"/>
                <a:ext cx="48" cy="62"/>
              </a:xfrm>
              <a:custGeom>
                <a:avLst/>
                <a:gdLst>
                  <a:gd name="T0" fmla="*/ 0 w 670"/>
                  <a:gd name="T1" fmla="*/ 0 h 872"/>
                  <a:gd name="T2" fmla="*/ 0 w 670"/>
                  <a:gd name="T3" fmla="*/ 0 h 872"/>
                  <a:gd name="T4" fmla="*/ 0 w 670"/>
                  <a:gd name="T5" fmla="*/ 0 h 872"/>
                  <a:gd name="T6" fmla="*/ 0 w 670"/>
                  <a:gd name="T7" fmla="*/ 0 h 872"/>
                  <a:gd name="T8" fmla="*/ 0 w 670"/>
                  <a:gd name="T9" fmla="*/ 0 h 872"/>
                  <a:gd name="T10" fmla="*/ 0 w 670"/>
                  <a:gd name="T11" fmla="*/ 0 h 872"/>
                  <a:gd name="T12" fmla="*/ 0 w 670"/>
                  <a:gd name="T13" fmla="*/ 0 h 872"/>
                  <a:gd name="T14" fmla="*/ 0 w 670"/>
                  <a:gd name="T15" fmla="*/ 0 h 872"/>
                  <a:gd name="T16" fmla="*/ 0 w 670"/>
                  <a:gd name="T17" fmla="*/ 0 h 872"/>
                  <a:gd name="T18" fmla="*/ 0 w 670"/>
                  <a:gd name="T19" fmla="*/ 0 h 872"/>
                  <a:gd name="T20" fmla="*/ 0 w 670"/>
                  <a:gd name="T21" fmla="*/ 0 h 8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70"/>
                  <a:gd name="T34" fmla="*/ 0 h 872"/>
                  <a:gd name="T35" fmla="*/ 670 w 670"/>
                  <a:gd name="T36" fmla="*/ 872 h 8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70" h="872">
                    <a:moveTo>
                      <a:pt x="133" y="770"/>
                    </a:moveTo>
                    <a:lnTo>
                      <a:pt x="300" y="872"/>
                    </a:lnTo>
                    <a:lnTo>
                      <a:pt x="569" y="805"/>
                    </a:lnTo>
                    <a:lnTo>
                      <a:pt x="670" y="637"/>
                    </a:lnTo>
                    <a:lnTo>
                      <a:pt x="538" y="100"/>
                    </a:lnTo>
                    <a:lnTo>
                      <a:pt x="370" y="0"/>
                    </a:lnTo>
                    <a:lnTo>
                      <a:pt x="102" y="66"/>
                    </a:lnTo>
                    <a:lnTo>
                      <a:pt x="0" y="233"/>
                    </a:lnTo>
                    <a:lnTo>
                      <a:pt x="67" y="502"/>
                    </a:lnTo>
                    <a:lnTo>
                      <a:pt x="234" y="603"/>
                    </a:lnTo>
                    <a:lnTo>
                      <a:pt x="637" y="50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7" name="Freeform 140"/>
              <p:cNvSpPr>
                <a:spLocks/>
              </p:cNvSpPr>
              <p:nvPr/>
            </p:nvSpPr>
            <p:spPr bwMode="auto">
              <a:xfrm>
                <a:off x="2419" y="1830"/>
                <a:ext cx="26" cy="34"/>
              </a:xfrm>
              <a:custGeom>
                <a:avLst/>
                <a:gdLst>
                  <a:gd name="T0" fmla="*/ 0 w 368"/>
                  <a:gd name="T1" fmla="*/ 0 h 478"/>
                  <a:gd name="T2" fmla="*/ 0 w 368"/>
                  <a:gd name="T3" fmla="*/ 0 h 478"/>
                  <a:gd name="T4" fmla="*/ 0 w 368"/>
                  <a:gd name="T5" fmla="*/ 0 h 478"/>
                  <a:gd name="T6" fmla="*/ 0 w 368"/>
                  <a:gd name="T7" fmla="*/ 0 h 478"/>
                  <a:gd name="T8" fmla="*/ 0 w 368"/>
                  <a:gd name="T9" fmla="*/ 0 h 478"/>
                  <a:gd name="T10" fmla="*/ 0 w 368"/>
                  <a:gd name="T11" fmla="*/ 0 h 478"/>
                  <a:gd name="T12" fmla="*/ 0 w 368"/>
                  <a:gd name="T13" fmla="*/ 0 h 478"/>
                  <a:gd name="T14" fmla="*/ 0 w 368"/>
                  <a:gd name="T15" fmla="*/ 0 h 478"/>
                  <a:gd name="T16" fmla="*/ 0 w 368"/>
                  <a:gd name="T17" fmla="*/ 0 h 4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8"/>
                  <a:gd name="T28" fmla="*/ 0 h 478"/>
                  <a:gd name="T29" fmla="*/ 368 w 368"/>
                  <a:gd name="T30" fmla="*/ 478 h 47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8" h="478">
                    <a:moveTo>
                      <a:pt x="256" y="473"/>
                    </a:moveTo>
                    <a:lnTo>
                      <a:pt x="138" y="478"/>
                    </a:lnTo>
                    <a:lnTo>
                      <a:pt x="12" y="367"/>
                    </a:lnTo>
                    <a:lnTo>
                      <a:pt x="0" y="130"/>
                    </a:lnTo>
                    <a:lnTo>
                      <a:pt x="112" y="5"/>
                    </a:lnTo>
                    <a:lnTo>
                      <a:pt x="231" y="0"/>
                    </a:lnTo>
                    <a:lnTo>
                      <a:pt x="355" y="111"/>
                    </a:lnTo>
                    <a:lnTo>
                      <a:pt x="368" y="348"/>
                    </a:lnTo>
                    <a:lnTo>
                      <a:pt x="256" y="47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8" name="Line 141"/>
              <p:cNvSpPr>
                <a:spLocks noChangeShapeType="1"/>
              </p:cNvSpPr>
              <p:nvPr/>
            </p:nvSpPr>
            <p:spPr bwMode="auto">
              <a:xfrm>
                <a:off x="2445" y="1855"/>
                <a:ext cx="9" cy="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9" name="Line 142"/>
              <p:cNvSpPr>
                <a:spLocks noChangeShapeType="1"/>
              </p:cNvSpPr>
              <p:nvPr/>
            </p:nvSpPr>
            <p:spPr bwMode="auto">
              <a:xfrm flipH="1" flipV="1">
                <a:off x="2469" y="1828"/>
                <a:ext cx="2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0" name="Freeform 143"/>
              <p:cNvSpPr>
                <a:spLocks/>
              </p:cNvSpPr>
              <p:nvPr/>
            </p:nvSpPr>
            <p:spPr bwMode="auto">
              <a:xfrm>
                <a:off x="2470" y="1827"/>
                <a:ext cx="35" cy="33"/>
              </a:xfrm>
              <a:custGeom>
                <a:avLst/>
                <a:gdLst>
                  <a:gd name="T0" fmla="*/ 0 w 486"/>
                  <a:gd name="T1" fmla="*/ 0 h 468"/>
                  <a:gd name="T2" fmla="*/ 0 w 486"/>
                  <a:gd name="T3" fmla="*/ 0 h 468"/>
                  <a:gd name="T4" fmla="*/ 0 w 486"/>
                  <a:gd name="T5" fmla="*/ 0 h 468"/>
                  <a:gd name="T6" fmla="*/ 0 w 486"/>
                  <a:gd name="T7" fmla="*/ 0 h 468"/>
                  <a:gd name="T8" fmla="*/ 0 w 486"/>
                  <a:gd name="T9" fmla="*/ 0 h 4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6"/>
                  <a:gd name="T16" fmla="*/ 0 h 468"/>
                  <a:gd name="T17" fmla="*/ 486 w 486"/>
                  <a:gd name="T18" fmla="*/ 468 h 4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6" h="468">
                    <a:moveTo>
                      <a:pt x="0" y="256"/>
                    </a:moveTo>
                    <a:lnTo>
                      <a:pt x="225" y="6"/>
                    </a:lnTo>
                    <a:lnTo>
                      <a:pt x="343" y="0"/>
                    </a:lnTo>
                    <a:lnTo>
                      <a:pt x="468" y="112"/>
                    </a:lnTo>
                    <a:lnTo>
                      <a:pt x="486" y="46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1" name="Freeform 144"/>
              <p:cNvSpPr>
                <a:spLocks/>
              </p:cNvSpPr>
              <p:nvPr/>
            </p:nvSpPr>
            <p:spPr bwMode="auto">
              <a:xfrm>
                <a:off x="2521" y="1824"/>
                <a:ext cx="34" cy="35"/>
              </a:xfrm>
              <a:custGeom>
                <a:avLst/>
                <a:gdLst>
                  <a:gd name="T0" fmla="*/ 0 w 479"/>
                  <a:gd name="T1" fmla="*/ 0 h 479"/>
                  <a:gd name="T2" fmla="*/ 0 w 479"/>
                  <a:gd name="T3" fmla="*/ 0 h 479"/>
                  <a:gd name="T4" fmla="*/ 0 w 479"/>
                  <a:gd name="T5" fmla="*/ 0 h 479"/>
                  <a:gd name="T6" fmla="*/ 0 w 479"/>
                  <a:gd name="T7" fmla="*/ 0 h 479"/>
                  <a:gd name="T8" fmla="*/ 0 w 479"/>
                  <a:gd name="T9" fmla="*/ 0 h 479"/>
                  <a:gd name="T10" fmla="*/ 0 w 479"/>
                  <a:gd name="T11" fmla="*/ 0 h 479"/>
                  <a:gd name="T12" fmla="*/ 0 w 479"/>
                  <a:gd name="T13" fmla="*/ 0 h 479"/>
                  <a:gd name="T14" fmla="*/ 0 w 479"/>
                  <a:gd name="T15" fmla="*/ 0 h 47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79"/>
                  <a:gd name="T25" fmla="*/ 0 h 479"/>
                  <a:gd name="T26" fmla="*/ 479 w 479"/>
                  <a:gd name="T27" fmla="*/ 479 h 47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79" h="479">
                    <a:moveTo>
                      <a:pt x="479" y="223"/>
                    </a:moveTo>
                    <a:lnTo>
                      <a:pt x="255" y="473"/>
                    </a:lnTo>
                    <a:lnTo>
                      <a:pt x="137" y="479"/>
                    </a:lnTo>
                    <a:lnTo>
                      <a:pt x="12" y="367"/>
                    </a:lnTo>
                    <a:lnTo>
                      <a:pt x="0" y="130"/>
                    </a:lnTo>
                    <a:lnTo>
                      <a:pt x="111" y="6"/>
                    </a:lnTo>
                    <a:lnTo>
                      <a:pt x="230" y="0"/>
                    </a:lnTo>
                    <a:lnTo>
                      <a:pt x="479" y="22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2" name="Line 145"/>
              <p:cNvSpPr>
                <a:spLocks noChangeShapeType="1"/>
              </p:cNvSpPr>
              <p:nvPr/>
            </p:nvSpPr>
            <p:spPr bwMode="auto">
              <a:xfrm>
                <a:off x="2553" y="1807"/>
                <a:ext cx="3" cy="5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3" name="Freeform 146"/>
              <p:cNvSpPr>
                <a:spLocks/>
              </p:cNvSpPr>
              <p:nvPr/>
            </p:nvSpPr>
            <p:spPr bwMode="auto">
              <a:xfrm>
                <a:off x="2643" y="2856"/>
                <a:ext cx="34" cy="51"/>
              </a:xfrm>
              <a:custGeom>
                <a:avLst/>
                <a:gdLst>
                  <a:gd name="T0" fmla="*/ 0 w 475"/>
                  <a:gd name="T1" fmla="*/ 0 h 711"/>
                  <a:gd name="T2" fmla="*/ 0 w 475"/>
                  <a:gd name="T3" fmla="*/ 0 h 711"/>
                  <a:gd name="T4" fmla="*/ 0 w 475"/>
                  <a:gd name="T5" fmla="*/ 0 h 711"/>
                  <a:gd name="T6" fmla="*/ 0 w 475"/>
                  <a:gd name="T7" fmla="*/ 0 h 711"/>
                  <a:gd name="T8" fmla="*/ 0 w 475"/>
                  <a:gd name="T9" fmla="*/ 0 h 711"/>
                  <a:gd name="T10" fmla="*/ 0 w 475"/>
                  <a:gd name="T11" fmla="*/ 0 h 711"/>
                  <a:gd name="T12" fmla="*/ 0 w 475"/>
                  <a:gd name="T13" fmla="*/ 0 h 711"/>
                  <a:gd name="T14" fmla="*/ 0 w 475"/>
                  <a:gd name="T15" fmla="*/ 0 h 711"/>
                  <a:gd name="T16" fmla="*/ 0 w 475"/>
                  <a:gd name="T17" fmla="*/ 0 h 711"/>
                  <a:gd name="T18" fmla="*/ 0 w 475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5"/>
                  <a:gd name="T31" fmla="*/ 0 h 711"/>
                  <a:gd name="T32" fmla="*/ 475 w 475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5" h="711">
                    <a:moveTo>
                      <a:pt x="0" y="119"/>
                    </a:moveTo>
                    <a:lnTo>
                      <a:pt x="119" y="0"/>
                    </a:lnTo>
                    <a:lnTo>
                      <a:pt x="356" y="0"/>
                    </a:lnTo>
                    <a:lnTo>
                      <a:pt x="475" y="119"/>
                    </a:lnTo>
                    <a:lnTo>
                      <a:pt x="475" y="238"/>
                    </a:lnTo>
                    <a:lnTo>
                      <a:pt x="356" y="356"/>
                    </a:lnTo>
                    <a:lnTo>
                      <a:pt x="119" y="356"/>
                    </a:lnTo>
                    <a:lnTo>
                      <a:pt x="0" y="475"/>
                    </a:lnTo>
                    <a:lnTo>
                      <a:pt x="0" y="711"/>
                    </a:lnTo>
                    <a:lnTo>
                      <a:pt x="475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4" name="Freeform 147"/>
              <p:cNvSpPr>
                <a:spLocks/>
              </p:cNvSpPr>
              <p:nvPr/>
            </p:nvSpPr>
            <p:spPr bwMode="auto">
              <a:xfrm>
                <a:off x="2694" y="2856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5" name="Freeform 148"/>
              <p:cNvSpPr>
                <a:spLocks/>
              </p:cNvSpPr>
              <p:nvPr/>
            </p:nvSpPr>
            <p:spPr bwMode="auto">
              <a:xfrm>
                <a:off x="2736" y="2856"/>
                <a:ext cx="25" cy="51"/>
              </a:xfrm>
              <a:custGeom>
                <a:avLst/>
                <a:gdLst>
                  <a:gd name="T0" fmla="*/ 0 w 355"/>
                  <a:gd name="T1" fmla="*/ 0 h 711"/>
                  <a:gd name="T2" fmla="*/ 0 w 355"/>
                  <a:gd name="T3" fmla="*/ 0 h 711"/>
                  <a:gd name="T4" fmla="*/ 0 w 355"/>
                  <a:gd name="T5" fmla="*/ 0 h 711"/>
                  <a:gd name="T6" fmla="*/ 0 w 355"/>
                  <a:gd name="T7" fmla="*/ 0 h 711"/>
                  <a:gd name="T8" fmla="*/ 0 w 355"/>
                  <a:gd name="T9" fmla="*/ 0 h 711"/>
                  <a:gd name="T10" fmla="*/ 0 w 355"/>
                  <a:gd name="T11" fmla="*/ 0 h 711"/>
                  <a:gd name="T12" fmla="*/ 0 w 355"/>
                  <a:gd name="T13" fmla="*/ 0 h 711"/>
                  <a:gd name="T14" fmla="*/ 0 w 355"/>
                  <a:gd name="T15" fmla="*/ 0 h 711"/>
                  <a:gd name="T16" fmla="*/ 0 w 355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5"/>
                  <a:gd name="T28" fmla="*/ 0 h 711"/>
                  <a:gd name="T29" fmla="*/ 355 w 355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5" h="711">
                    <a:moveTo>
                      <a:pt x="117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7" y="0"/>
                    </a:lnTo>
                    <a:lnTo>
                      <a:pt x="236" y="0"/>
                    </a:lnTo>
                    <a:lnTo>
                      <a:pt x="355" y="119"/>
                    </a:lnTo>
                    <a:lnTo>
                      <a:pt x="355" y="594"/>
                    </a:lnTo>
                    <a:lnTo>
                      <a:pt x="236" y="711"/>
                    </a:lnTo>
                    <a:lnTo>
                      <a:pt x="117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6" name="Line 149"/>
              <p:cNvSpPr>
                <a:spLocks noChangeShapeType="1"/>
              </p:cNvSpPr>
              <p:nvPr/>
            </p:nvSpPr>
            <p:spPr bwMode="auto">
              <a:xfrm>
                <a:off x="2694" y="2797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7" name="Line 150"/>
              <p:cNvSpPr>
                <a:spLocks noChangeShapeType="1"/>
              </p:cNvSpPr>
              <p:nvPr/>
            </p:nvSpPr>
            <p:spPr bwMode="auto">
              <a:xfrm>
                <a:off x="2973" y="2797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8" name="Freeform 151"/>
              <p:cNvSpPr>
                <a:spLocks/>
              </p:cNvSpPr>
              <p:nvPr/>
            </p:nvSpPr>
            <p:spPr bwMode="auto">
              <a:xfrm>
                <a:off x="3227" y="2856"/>
                <a:ext cx="34" cy="25"/>
              </a:xfrm>
              <a:custGeom>
                <a:avLst/>
                <a:gdLst>
                  <a:gd name="T0" fmla="*/ 0 w 475"/>
                  <a:gd name="T1" fmla="*/ 0 h 356"/>
                  <a:gd name="T2" fmla="*/ 0 w 475"/>
                  <a:gd name="T3" fmla="*/ 0 h 356"/>
                  <a:gd name="T4" fmla="*/ 0 w 475"/>
                  <a:gd name="T5" fmla="*/ 0 h 356"/>
                  <a:gd name="T6" fmla="*/ 0 w 475"/>
                  <a:gd name="T7" fmla="*/ 0 h 356"/>
                  <a:gd name="T8" fmla="*/ 0 w 475"/>
                  <a:gd name="T9" fmla="*/ 0 h 356"/>
                  <a:gd name="T10" fmla="*/ 0 w 475"/>
                  <a:gd name="T11" fmla="*/ 0 h 356"/>
                  <a:gd name="T12" fmla="*/ 0 w 475"/>
                  <a:gd name="T13" fmla="*/ 0 h 3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75"/>
                  <a:gd name="T22" fmla="*/ 0 h 356"/>
                  <a:gd name="T23" fmla="*/ 475 w 475"/>
                  <a:gd name="T24" fmla="*/ 356 h 3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75" h="356">
                    <a:moveTo>
                      <a:pt x="0" y="119"/>
                    </a:moveTo>
                    <a:lnTo>
                      <a:pt x="119" y="0"/>
                    </a:lnTo>
                    <a:lnTo>
                      <a:pt x="356" y="0"/>
                    </a:lnTo>
                    <a:lnTo>
                      <a:pt x="475" y="119"/>
                    </a:lnTo>
                    <a:lnTo>
                      <a:pt x="475" y="238"/>
                    </a:lnTo>
                    <a:lnTo>
                      <a:pt x="356" y="356"/>
                    </a:lnTo>
                    <a:lnTo>
                      <a:pt x="237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9" name="Freeform 152"/>
              <p:cNvSpPr>
                <a:spLocks/>
              </p:cNvSpPr>
              <p:nvPr/>
            </p:nvSpPr>
            <p:spPr bwMode="auto">
              <a:xfrm>
                <a:off x="3227" y="2881"/>
                <a:ext cx="34" cy="26"/>
              </a:xfrm>
              <a:custGeom>
                <a:avLst/>
                <a:gdLst>
                  <a:gd name="T0" fmla="*/ 0 w 475"/>
                  <a:gd name="T1" fmla="*/ 0 h 355"/>
                  <a:gd name="T2" fmla="*/ 0 w 475"/>
                  <a:gd name="T3" fmla="*/ 0 h 355"/>
                  <a:gd name="T4" fmla="*/ 0 w 475"/>
                  <a:gd name="T5" fmla="*/ 0 h 355"/>
                  <a:gd name="T6" fmla="*/ 0 w 475"/>
                  <a:gd name="T7" fmla="*/ 0 h 355"/>
                  <a:gd name="T8" fmla="*/ 0 w 475"/>
                  <a:gd name="T9" fmla="*/ 0 h 355"/>
                  <a:gd name="T10" fmla="*/ 0 w 475"/>
                  <a:gd name="T11" fmla="*/ 0 h 3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5"/>
                  <a:gd name="T19" fmla="*/ 0 h 355"/>
                  <a:gd name="T20" fmla="*/ 475 w 475"/>
                  <a:gd name="T21" fmla="*/ 355 h 3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5" h="355">
                    <a:moveTo>
                      <a:pt x="356" y="0"/>
                    </a:moveTo>
                    <a:lnTo>
                      <a:pt x="475" y="119"/>
                    </a:lnTo>
                    <a:lnTo>
                      <a:pt x="475" y="238"/>
                    </a:lnTo>
                    <a:lnTo>
                      <a:pt x="356" y="355"/>
                    </a:lnTo>
                    <a:lnTo>
                      <a:pt x="119" y="355"/>
                    </a:lnTo>
                    <a:lnTo>
                      <a:pt x="0" y="23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0" name="Freeform 153"/>
              <p:cNvSpPr>
                <a:spLocks/>
              </p:cNvSpPr>
              <p:nvPr/>
            </p:nvSpPr>
            <p:spPr bwMode="auto">
              <a:xfrm>
                <a:off x="3278" y="2856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7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1" name="Freeform 154"/>
              <p:cNvSpPr>
                <a:spLocks/>
              </p:cNvSpPr>
              <p:nvPr/>
            </p:nvSpPr>
            <p:spPr bwMode="auto">
              <a:xfrm>
                <a:off x="3320" y="2856"/>
                <a:ext cx="25" cy="51"/>
              </a:xfrm>
              <a:custGeom>
                <a:avLst/>
                <a:gdLst>
                  <a:gd name="T0" fmla="*/ 0 w 355"/>
                  <a:gd name="T1" fmla="*/ 0 h 711"/>
                  <a:gd name="T2" fmla="*/ 0 w 355"/>
                  <a:gd name="T3" fmla="*/ 0 h 711"/>
                  <a:gd name="T4" fmla="*/ 0 w 355"/>
                  <a:gd name="T5" fmla="*/ 0 h 711"/>
                  <a:gd name="T6" fmla="*/ 0 w 355"/>
                  <a:gd name="T7" fmla="*/ 0 h 711"/>
                  <a:gd name="T8" fmla="*/ 0 w 355"/>
                  <a:gd name="T9" fmla="*/ 0 h 711"/>
                  <a:gd name="T10" fmla="*/ 0 w 355"/>
                  <a:gd name="T11" fmla="*/ 0 h 711"/>
                  <a:gd name="T12" fmla="*/ 0 w 355"/>
                  <a:gd name="T13" fmla="*/ 0 h 711"/>
                  <a:gd name="T14" fmla="*/ 0 w 355"/>
                  <a:gd name="T15" fmla="*/ 0 h 711"/>
                  <a:gd name="T16" fmla="*/ 0 w 355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5"/>
                  <a:gd name="T28" fmla="*/ 0 h 711"/>
                  <a:gd name="T29" fmla="*/ 355 w 355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5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7" y="0"/>
                    </a:lnTo>
                    <a:lnTo>
                      <a:pt x="355" y="119"/>
                    </a:lnTo>
                    <a:lnTo>
                      <a:pt x="355" y="594"/>
                    </a:lnTo>
                    <a:lnTo>
                      <a:pt x="237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2" name="Line 155"/>
              <p:cNvSpPr>
                <a:spLocks noChangeShapeType="1"/>
              </p:cNvSpPr>
              <p:nvPr/>
            </p:nvSpPr>
            <p:spPr bwMode="auto">
              <a:xfrm>
                <a:off x="3269" y="2797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3" name="Freeform 156"/>
              <p:cNvSpPr>
                <a:spLocks/>
              </p:cNvSpPr>
              <p:nvPr/>
            </p:nvSpPr>
            <p:spPr bwMode="auto">
              <a:xfrm>
                <a:off x="2886" y="1838"/>
                <a:ext cx="39" cy="42"/>
              </a:xfrm>
              <a:custGeom>
                <a:avLst/>
                <a:gdLst>
                  <a:gd name="T0" fmla="*/ 0 w 549"/>
                  <a:gd name="T1" fmla="*/ 0 h 587"/>
                  <a:gd name="T2" fmla="*/ 0 w 549"/>
                  <a:gd name="T3" fmla="*/ 0 h 587"/>
                  <a:gd name="T4" fmla="*/ 0 w 549"/>
                  <a:gd name="T5" fmla="*/ 0 h 587"/>
                  <a:gd name="T6" fmla="*/ 0 60000 65536"/>
                  <a:gd name="T7" fmla="*/ 0 60000 65536"/>
                  <a:gd name="T8" fmla="*/ 0 60000 65536"/>
                  <a:gd name="T9" fmla="*/ 0 w 549"/>
                  <a:gd name="T10" fmla="*/ 0 h 587"/>
                  <a:gd name="T11" fmla="*/ 549 w 549"/>
                  <a:gd name="T12" fmla="*/ 587 h 5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9" h="587">
                    <a:moveTo>
                      <a:pt x="0" y="0"/>
                    </a:moveTo>
                    <a:lnTo>
                      <a:pt x="196" y="587"/>
                    </a:lnTo>
                    <a:lnTo>
                      <a:pt x="549" y="7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4" name="Freeform 157"/>
              <p:cNvSpPr>
                <a:spLocks/>
              </p:cNvSpPr>
              <p:nvPr/>
            </p:nvSpPr>
            <p:spPr bwMode="auto">
              <a:xfrm>
                <a:off x="2941" y="1847"/>
                <a:ext cx="32" cy="41"/>
              </a:xfrm>
              <a:custGeom>
                <a:avLst/>
                <a:gdLst>
                  <a:gd name="T0" fmla="*/ 0 w 450"/>
                  <a:gd name="T1" fmla="*/ 0 h 568"/>
                  <a:gd name="T2" fmla="*/ 0 w 450"/>
                  <a:gd name="T3" fmla="*/ 0 h 568"/>
                  <a:gd name="T4" fmla="*/ 0 w 450"/>
                  <a:gd name="T5" fmla="*/ 0 h 568"/>
                  <a:gd name="T6" fmla="*/ 0 w 450"/>
                  <a:gd name="T7" fmla="*/ 0 h 568"/>
                  <a:gd name="T8" fmla="*/ 0 w 450"/>
                  <a:gd name="T9" fmla="*/ 0 h 568"/>
                  <a:gd name="T10" fmla="*/ 0 w 450"/>
                  <a:gd name="T11" fmla="*/ 0 h 568"/>
                  <a:gd name="T12" fmla="*/ 0 w 450"/>
                  <a:gd name="T13" fmla="*/ 0 h 568"/>
                  <a:gd name="T14" fmla="*/ 0 w 450"/>
                  <a:gd name="T15" fmla="*/ 0 h 568"/>
                  <a:gd name="T16" fmla="*/ 0 w 450"/>
                  <a:gd name="T17" fmla="*/ 0 h 56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50"/>
                  <a:gd name="T28" fmla="*/ 0 h 568"/>
                  <a:gd name="T29" fmla="*/ 450 w 450"/>
                  <a:gd name="T30" fmla="*/ 568 h 56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50" h="568">
                    <a:moveTo>
                      <a:pt x="254" y="568"/>
                    </a:moveTo>
                    <a:lnTo>
                      <a:pt x="117" y="547"/>
                    </a:lnTo>
                    <a:lnTo>
                      <a:pt x="0" y="391"/>
                    </a:lnTo>
                    <a:lnTo>
                      <a:pt x="38" y="118"/>
                    </a:lnTo>
                    <a:lnTo>
                      <a:pt x="195" y="0"/>
                    </a:lnTo>
                    <a:lnTo>
                      <a:pt x="332" y="19"/>
                    </a:lnTo>
                    <a:lnTo>
                      <a:pt x="450" y="176"/>
                    </a:lnTo>
                    <a:lnTo>
                      <a:pt x="410" y="450"/>
                    </a:lnTo>
                    <a:lnTo>
                      <a:pt x="254" y="56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5" name="Line 158"/>
              <p:cNvSpPr>
                <a:spLocks noChangeShapeType="1"/>
              </p:cNvSpPr>
              <p:nvPr/>
            </p:nvSpPr>
            <p:spPr bwMode="auto">
              <a:xfrm>
                <a:off x="2970" y="1880"/>
                <a:ext cx="9" cy="1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6" name="Line 159"/>
              <p:cNvSpPr>
                <a:spLocks noChangeShapeType="1"/>
              </p:cNvSpPr>
              <p:nvPr/>
            </p:nvSpPr>
            <p:spPr bwMode="auto">
              <a:xfrm flipV="1">
                <a:off x="2998" y="1854"/>
                <a:ext cx="6" cy="4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7" name="Freeform 160"/>
              <p:cNvSpPr>
                <a:spLocks/>
              </p:cNvSpPr>
              <p:nvPr/>
            </p:nvSpPr>
            <p:spPr bwMode="auto">
              <a:xfrm>
                <a:off x="3001" y="1857"/>
                <a:ext cx="40" cy="42"/>
              </a:xfrm>
              <a:custGeom>
                <a:avLst/>
                <a:gdLst>
                  <a:gd name="T0" fmla="*/ 0 w 566"/>
                  <a:gd name="T1" fmla="*/ 0 h 587"/>
                  <a:gd name="T2" fmla="*/ 0 w 566"/>
                  <a:gd name="T3" fmla="*/ 0 h 587"/>
                  <a:gd name="T4" fmla="*/ 0 w 566"/>
                  <a:gd name="T5" fmla="*/ 0 h 587"/>
                  <a:gd name="T6" fmla="*/ 0 w 566"/>
                  <a:gd name="T7" fmla="*/ 0 h 587"/>
                  <a:gd name="T8" fmla="*/ 0 w 566"/>
                  <a:gd name="T9" fmla="*/ 0 h 5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6"/>
                  <a:gd name="T16" fmla="*/ 0 h 587"/>
                  <a:gd name="T17" fmla="*/ 566 w 566"/>
                  <a:gd name="T18" fmla="*/ 587 h 5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6" h="587">
                    <a:moveTo>
                      <a:pt x="0" y="235"/>
                    </a:moveTo>
                    <a:lnTo>
                      <a:pt x="312" y="0"/>
                    </a:lnTo>
                    <a:lnTo>
                      <a:pt x="449" y="19"/>
                    </a:lnTo>
                    <a:lnTo>
                      <a:pt x="566" y="176"/>
                    </a:lnTo>
                    <a:lnTo>
                      <a:pt x="507" y="58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8" name="Freeform 161"/>
              <p:cNvSpPr>
                <a:spLocks/>
              </p:cNvSpPr>
              <p:nvPr/>
            </p:nvSpPr>
            <p:spPr bwMode="auto">
              <a:xfrm>
                <a:off x="3058" y="1864"/>
                <a:ext cx="42" cy="42"/>
              </a:xfrm>
              <a:custGeom>
                <a:avLst/>
                <a:gdLst>
                  <a:gd name="T0" fmla="*/ 0 w 587"/>
                  <a:gd name="T1" fmla="*/ 0 h 587"/>
                  <a:gd name="T2" fmla="*/ 0 w 587"/>
                  <a:gd name="T3" fmla="*/ 0 h 587"/>
                  <a:gd name="T4" fmla="*/ 0 w 587"/>
                  <a:gd name="T5" fmla="*/ 0 h 587"/>
                  <a:gd name="T6" fmla="*/ 0 w 587"/>
                  <a:gd name="T7" fmla="*/ 0 h 587"/>
                  <a:gd name="T8" fmla="*/ 0 w 587"/>
                  <a:gd name="T9" fmla="*/ 0 h 587"/>
                  <a:gd name="T10" fmla="*/ 0 w 587"/>
                  <a:gd name="T11" fmla="*/ 0 h 587"/>
                  <a:gd name="T12" fmla="*/ 0 w 587"/>
                  <a:gd name="T13" fmla="*/ 0 h 587"/>
                  <a:gd name="T14" fmla="*/ 0 w 587"/>
                  <a:gd name="T15" fmla="*/ 0 h 587"/>
                  <a:gd name="T16" fmla="*/ 0 w 587"/>
                  <a:gd name="T17" fmla="*/ 0 h 5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87"/>
                  <a:gd name="T28" fmla="*/ 0 h 587"/>
                  <a:gd name="T29" fmla="*/ 587 w 587"/>
                  <a:gd name="T30" fmla="*/ 587 h 58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87" h="587">
                    <a:moveTo>
                      <a:pt x="20" y="255"/>
                    </a:moveTo>
                    <a:lnTo>
                      <a:pt x="430" y="313"/>
                    </a:lnTo>
                    <a:lnTo>
                      <a:pt x="587" y="196"/>
                    </a:lnTo>
                    <a:lnTo>
                      <a:pt x="469" y="40"/>
                    </a:lnTo>
                    <a:lnTo>
                      <a:pt x="196" y="0"/>
                    </a:lnTo>
                    <a:lnTo>
                      <a:pt x="39" y="118"/>
                    </a:lnTo>
                    <a:lnTo>
                      <a:pt x="0" y="391"/>
                    </a:lnTo>
                    <a:lnTo>
                      <a:pt x="117" y="548"/>
                    </a:lnTo>
                    <a:lnTo>
                      <a:pt x="392" y="58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9" name="Freeform 162"/>
              <p:cNvSpPr>
                <a:spLocks/>
              </p:cNvSpPr>
              <p:nvPr/>
            </p:nvSpPr>
            <p:spPr bwMode="auto">
              <a:xfrm>
                <a:off x="3115" y="1873"/>
                <a:ext cx="45" cy="41"/>
              </a:xfrm>
              <a:custGeom>
                <a:avLst/>
                <a:gdLst>
                  <a:gd name="T0" fmla="*/ 0 w 625"/>
                  <a:gd name="T1" fmla="*/ 0 h 586"/>
                  <a:gd name="T2" fmla="*/ 0 w 625"/>
                  <a:gd name="T3" fmla="*/ 0 h 586"/>
                  <a:gd name="T4" fmla="*/ 0 w 625"/>
                  <a:gd name="T5" fmla="*/ 0 h 586"/>
                  <a:gd name="T6" fmla="*/ 0 w 625"/>
                  <a:gd name="T7" fmla="*/ 0 h 586"/>
                  <a:gd name="T8" fmla="*/ 0 w 625"/>
                  <a:gd name="T9" fmla="*/ 0 h 586"/>
                  <a:gd name="T10" fmla="*/ 0 w 625"/>
                  <a:gd name="T11" fmla="*/ 0 h 586"/>
                  <a:gd name="T12" fmla="*/ 0 w 625"/>
                  <a:gd name="T13" fmla="*/ 0 h 586"/>
                  <a:gd name="T14" fmla="*/ 0 w 625"/>
                  <a:gd name="T15" fmla="*/ 0 h 5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25"/>
                  <a:gd name="T25" fmla="*/ 0 h 586"/>
                  <a:gd name="T26" fmla="*/ 625 w 625"/>
                  <a:gd name="T27" fmla="*/ 586 h 5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25" h="586">
                    <a:moveTo>
                      <a:pt x="0" y="528"/>
                    </a:moveTo>
                    <a:lnTo>
                      <a:pt x="410" y="586"/>
                    </a:lnTo>
                    <a:lnTo>
                      <a:pt x="566" y="469"/>
                    </a:lnTo>
                    <a:lnTo>
                      <a:pt x="450" y="313"/>
                    </a:lnTo>
                    <a:lnTo>
                      <a:pt x="175" y="273"/>
                    </a:lnTo>
                    <a:lnTo>
                      <a:pt x="59" y="117"/>
                    </a:lnTo>
                    <a:lnTo>
                      <a:pt x="215" y="0"/>
                    </a:lnTo>
                    <a:lnTo>
                      <a:pt x="625" y="5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0" name="Freeform 163"/>
              <p:cNvSpPr>
                <a:spLocks/>
              </p:cNvSpPr>
              <p:nvPr/>
            </p:nvSpPr>
            <p:spPr bwMode="auto">
              <a:xfrm>
                <a:off x="2618" y="1818"/>
                <a:ext cx="41" cy="40"/>
              </a:xfrm>
              <a:custGeom>
                <a:avLst/>
                <a:gdLst>
                  <a:gd name="T0" fmla="*/ 0 w 567"/>
                  <a:gd name="T1" fmla="*/ 0 h 560"/>
                  <a:gd name="T2" fmla="*/ 0 w 567"/>
                  <a:gd name="T3" fmla="*/ 0 h 560"/>
                  <a:gd name="T4" fmla="*/ 0 w 567"/>
                  <a:gd name="T5" fmla="*/ 0 h 560"/>
                  <a:gd name="T6" fmla="*/ 0 w 567"/>
                  <a:gd name="T7" fmla="*/ 0 h 560"/>
                  <a:gd name="T8" fmla="*/ 0 w 567"/>
                  <a:gd name="T9" fmla="*/ 0 h 560"/>
                  <a:gd name="T10" fmla="*/ 0 w 567"/>
                  <a:gd name="T11" fmla="*/ 0 h 560"/>
                  <a:gd name="T12" fmla="*/ 0 w 567"/>
                  <a:gd name="T13" fmla="*/ 0 h 560"/>
                  <a:gd name="T14" fmla="*/ 0 w 567"/>
                  <a:gd name="T15" fmla="*/ 0 h 5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67"/>
                  <a:gd name="T25" fmla="*/ 0 h 560"/>
                  <a:gd name="T26" fmla="*/ 567 w 567"/>
                  <a:gd name="T27" fmla="*/ 560 h 56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67" h="560">
                    <a:moveTo>
                      <a:pt x="0" y="550"/>
                    </a:moveTo>
                    <a:lnTo>
                      <a:pt x="415" y="560"/>
                    </a:lnTo>
                    <a:lnTo>
                      <a:pt x="557" y="425"/>
                    </a:lnTo>
                    <a:lnTo>
                      <a:pt x="422" y="284"/>
                    </a:lnTo>
                    <a:lnTo>
                      <a:pt x="145" y="277"/>
                    </a:lnTo>
                    <a:lnTo>
                      <a:pt x="11" y="135"/>
                    </a:lnTo>
                    <a:lnTo>
                      <a:pt x="153" y="0"/>
                    </a:lnTo>
                    <a:lnTo>
                      <a:pt x="567" y="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1" name="Line 164"/>
              <p:cNvSpPr>
                <a:spLocks noChangeShapeType="1"/>
              </p:cNvSpPr>
              <p:nvPr/>
            </p:nvSpPr>
            <p:spPr bwMode="auto">
              <a:xfrm>
                <a:off x="2679" y="1820"/>
                <a:ext cx="39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2" name="Freeform 165"/>
              <p:cNvSpPr>
                <a:spLocks/>
              </p:cNvSpPr>
              <p:nvPr/>
            </p:nvSpPr>
            <p:spPr bwMode="auto">
              <a:xfrm>
                <a:off x="2698" y="1800"/>
                <a:ext cx="19" cy="60"/>
              </a:xfrm>
              <a:custGeom>
                <a:avLst/>
                <a:gdLst>
                  <a:gd name="T0" fmla="*/ 0 w 276"/>
                  <a:gd name="T1" fmla="*/ 0 h 833"/>
                  <a:gd name="T2" fmla="*/ 0 w 276"/>
                  <a:gd name="T3" fmla="*/ 0 h 833"/>
                  <a:gd name="T4" fmla="*/ 0 w 276"/>
                  <a:gd name="T5" fmla="*/ 0 h 833"/>
                  <a:gd name="T6" fmla="*/ 0 w 276"/>
                  <a:gd name="T7" fmla="*/ 0 h 8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6"/>
                  <a:gd name="T13" fmla="*/ 0 h 833"/>
                  <a:gd name="T14" fmla="*/ 276 w 276"/>
                  <a:gd name="T15" fmla="*/ 833 h 8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6" h="833">
                    <a:moveTo>
                      <a:pt x="17" y="0"/>
                    </a:moveTo>
                    <a:lnTo>
                      <a:pt x="0" y="692"/>
                    </a:lnTo>
                    <a:lnTo>
                      <a:pt x="135" y="833"/>
                    </a:lnTo>
                    <a:lnTo>
                      <a:pt x="276" y="69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3" name="Freeform 166"/>
              <p:cNvSpPr>
                <a:spLocks/>
              </p:cNvSpPr>
              <p:nvPr/>
            </p:nvSpPr>
            <p:spPr bwMode="auto">
              <a:xfrm>
                <a:off x="2737" y="1821"/>
                <a:ext cx="30" cy="40"/>
              </a:xfrm>
              <a:custGeom>
                <a:avLst/>
                <a:gdLst>
                  <a:gd name="T0" fmla="*/ 0 w 422"/>
                  <a:gd name="T1" fmla="*/ 0 h 557"/>
                  <a:gd name="T2" fmla="*/ 0 w 422"/>
                  <a:gd name="T3" fmla="*/ 0 h 557"/>
                  <a:gd name="T4" fmla="*/ 0 w 422"/>
                  <a:gd name="T5" fmla="*/ 0 h 557"/>
                  <a:gd name="T6" fmla="*/ 0 w 422"/>
                  <a:gd name="T7" fmla="*/ 0 h 557"/>
                  <a:gd name="T8" fmla="*/ 0 w 422"/>
                  <a:gd name="T9" fmla="*/ 0 h 557"/>
                  <a:gd name="T10" fmla="*/ 0 w 422"/>
                  <a:gd name="T11" fmla="*/ 0 h 557"/>
                  <a:gd name="T12" fmla="*/ 0 w 422"/>
                  <a:gd name="T13" fmla="*/ 0 h 557"/>
                  <a:gd name="T14" fmla="*/ 0 w 422"/>
                  <a:gd name="T15" fmla="*/ 0 h 557"/>
                  <a:gd name="T16" fmla="*/ 0 w 422"/>
                  <a:gd name="T17" fmla="*/ 0 h 5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22"/>
                  <a:gd name="T28" fmla="*/ 0 h 557"/>
                  <a:gd name="T29" fmla="*/ 422 w 422"/>
                  <a:gd name="T30" fmla="*/ 557 h 55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22" h="557">
                    <a:moveTo>
                      <a:pt x="273" y="557"/>
                    </a:moveTo>
                    <a:lnTo>
                      <a:pt x="135" y="552"/>
                    </a:lnTo>
                    <a:lnTo>
                      <a:pt x="0" y="411"/>
                    </a:lnTo>
                    <a:lnTo>
                      <a:pt x="6" y="135"/>
                    </a:lnTo>
                    <a:lnTo>
                      <a:pt x="149" y="0"/>
                    </a:lnTo>
                    <a:lnTo>
                      <a:pt x="287" y="3"/>
                    </a:lnTo>
                    <a:lnTo>
                      <a:pt x="422" y="145"/>
                    </a:lnTo>
                    <a:lnTo>
                      <a:pt x="414" y="422"/>
                    </a:lnTo>
                    <a:lnTo>
                      <a:pt x="273" y="55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4" name="Line 167"/>
              <p:cNvSpPr>
                <a:spLocks noChangeShapeType="1"/>
              </p:cNvSpPr>
              <p:nvPr/>
            </p:nvSpPr>
            <p:spPr bwMode="auto">
              <a:xfrm>
                <a:off x="2767" y="1851"/>
                <a:ext cx="9" cy="1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5" name="Line 168"/>
              <p:cNvSpPr>
                <a:spLocks noChangeShapeType="1"/>
              </p:cNvSpPr>
              <p:nvPr/>
            </p:nvSpPr>
            <p:spPr bwMode="auto">
              <a:xfrm>
                <a:off x="2797" y="1822"/>
                <a:ext cx="19" cy="4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6" name="Freeform 169"/>
              <p:cNvSpPr>
                <a:spLocks/>
              </p:cNvSpPr>
              <p:nvPr/>
            </p:nvSpPr>
            <p:spPr bwMode="auto">
              <a:xfrm>
                <a:off x="2796" y="1823"/>
                <a:ext cx="40" cy="59"/>
              </a:xfrm>
              <a:custGeom>
                <a:avLst/>
                <a:gdLst>
                  <a:gd name="T0" fmla="*/ 0 w 573"/>
                  <a:gd name="T1" fmla="*/ 0 h 818"/>
                  <a:gd name="T2" fmla="*/ 0 w 573"/>
                  <a:gd name="T3" fmla="*/ 0 h 818"/>
                  <a:gd name="T4" fmla="*/ 0 w 573"/>
                  <a:gd name="T5" fmla="*/ 0 h 818"/>
                  <a:gd name="T6" fmla="*/ 0 60000 65536"/>
                  <a:gd name="T7" fmla="*/ 0 60000 65536"/>
                  <a:gd name="T8" fmla="*/ 0 60000 65536"/>
                  <a:gd name="T9" fmla="*/ 0 w 573"/>
                  <a:gd name="T10" fmla="*/ 0 h 818"/>
                  <a:gd name="T11" fmla="*/ 573 w 573"/>
                  <a:gd name="T12" fmla="*/ 818 h 81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3" h="818">
                    <a:moveTo>
                      <a:pt x="573" y="0"/>
                    </a:moveTo>
                    <a:lnTo>
                      <a:pt x="138" y="818"/>
                    </a:lnTo>
                    <a:lnTo>
                      <a:pt x="0" y="81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64" name="Text Box 170"/>
            <p:cNvSpPr txBox="1">
              <a:spLocks noChangeArrowheads="1"/>
            </p:cNvSpPr>
            <p:nvPr/>
          </p:nvSpPr>
          <p:spPr bwMode="auto">
            <a:xfrm>
              <a:off x="1718" y="1239"/>
              <a:ext cx="28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600"/>
                <a:t>Draft tube</a:t>
              </a:r>
            </a:p>
          </p:txBody>
        </p:sp>
        <p:sp>
          <p:nvSpPr>
            <p:cNvPr id="18465" name="Text Box 171"/>
            <p:cNvSpPr txBox="1">
              <a:spLocks noChangeArrowheads="1"/>
            </p:cNvSpPr>
            <p:nvPr/>
          </p:nvSpPr>
          <p:spPr bwMode="auto">
            <a:xfrm>
              <a:off x="1910" y="2228"/>
              <a:ext cx="478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2000"/>
                <a:t>Output Energy</a:t>
              </a:r>
            </a:p>
          </p:txBody>
        </p:sp>
        <p:sp>
          <p:nvSpPr>
            <p:cNvPr id="18466" name="Text Box 172"/>
            <p:cNvSpPr txBox="1">
              <a:spLocks noChangeArrowheads="1"/>
            </p:cNvSpPr>
            <p:nvPr/>
          </p:nvSpPr>
          <p:spPr bwMode="auto">
            <a:xfrm>
              <a:off x="2246" y="2880"/>
              <a:ext cx="38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2400"/>
                <a:t>Head [m]</a:t>
              </a:r>
            </a:p>
          </p:txBody>
        </p:sp>
        <p:sp>
          <p:nvSpPr>
            <p:cNvPr id="18467" name="Text Box 173"/>
            <p:cNvSpPr txBox="1">
              <a:spLocks noChangeArrowheads="1"/>
            </p:cNvSpPr>
            <p:nvPr/>
          </p:nvSpPr>
          <p:spPr bwMode="auto">
            <a:xfrm rot="-5400000">
              <a:off x="702" y="2126"/>
              <a:ext cx="105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2400"/>
                <a:t>Hydraulic Efficiency [%]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434" name="Ink 1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2175" y="744538"/>
              <a:ext cx="117475" cy="5403850"/>
            </p14:xfrm>
          </p:contentPart>
        </mc:Choice>
        <mc:Fallback>
          <p:pic>
            <p:nvPicPr>
              <p:cNvPr id="18434" name="Ink 1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401" y="734098"/>
                <a:ext cx="142339" cy="5420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0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762000" y="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tx2"/>
                </a:solidFill>
              </a:rPr>
              <a:t>Losses in Francis Turbines</a:t>
            </a:r>
            <a:endParaRPr lang="nb-NO" sz="3600">
              <a:solidFill>
                <a:schemeClr val="tx2"/>
              </a:solidFill>
            </a:endParaRP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1066800" y="914400"/>
            <a:ext cx="6934200" cy="5562600"/>
            <a:chOff x="1118" y="2263"/>
            <a:chExt cx="2190" cy="1989"/>
          </a:xfrm>
        </p:grpSpPr>
        <p:grpSp>
          <p:nvGrpSpPr>
            <p:cNvPr id="35845" name="Group 4"/>
            <p:cNvGrpSpPr>
              <a:grpSpLocks/>
            </p:cNvGrpSpPr>
            <p:nvPr/>
          </p:nvGrpSpPr>
          <p:grpSpPr bwMode="auto">
            <a:xfrm>
              <a:off x="1412" y="2263"/>
              <a:ext cx="1896" cy="1830"/>
              <a:chOff x="1412" y="3430"/>
              <a:chExt cx="1896" cy="1830"/>
            </a:xfrm>
          </p:grpSpPr>
          <p:sp>
            <p:nvSpPr>
              <p:cNvPr id="35849" name="Freeform 5"/>
              <p:cNvSpPr>
                <a:spLocks/>
              </p:cNvSpPr>
              <p:nvPr/>
            </p:nvSpPr>
            <p:spPr bwMode="auto">
              <a:xfrm>
                <a:off x="1555" y="4006"/>
                <a:ext cx="1694" cy="1143"/>
              </a:xfrm>
              <a:custGeom>
                <a:avLst/>
                <a:gdLst>
                  <a:gd name="T0" fmla="*/ 0 w 23704"/>
                  <a:gd name="T1" fmla="*/ 0 h 15999"/>
                  <a:gd name="T2" fmla="*/ 0 w 23704"/>
                  <a:gd name="T3" fmla="*/ 0 h 15999"/>
                  <a:gd name="T4" fmla="*/ 0 w 23704"/>
                  <a:gd name="T5" fmla="*/ 0 h 15999"/>
                  <a:gd name="T6" fmla="*/ 0 w 23704"/>
                  <a:gd name="T7" fmla="*/ 0 h 15999"/>
                  <a:gd name="T8" fmla="*/ 0 w 23704"/>
                  <a:gd name="T9" fmla="*/ 0 h 15999"/>
                  <a:gd name="T10" fmla="*/ 0 w 23704"/>
                  <a:gd name="T11" fmla="*/ 0 h 15999"/>
                  <a:gd name="T12" fmla="*/ 0 w 23704"/>
                  <a:gd name="T13" fmla="*/ 0 h 15999"/>
                  <a:gd name="T14" fmla="*/ 0 w 23704"/>
                  <a:gd name="T15" fmla="*/ 0 h 15999"/>
                  <a:gd name="T16" fmla="*/ 0 w 23704"/>
                  <a:gd name="T17" fmla="*/ 0 h 15999"/>
                  <a:gd name="T18" fmla="*/ 0 w 23704"/>
                  <a:gd name="T19" fmla="*/ 0 h 15999"/>
                  <a:gd name="T20" fmla="*/ 0 w 23704"/>
                  <a:gd name="T21" fmla="*/ 0 h 15999"/>
                  <a:gd name="T22" fmla="*/ 0 w 23704"/>
                  <a:gd name="T23" fmla="*/ 0 h 15999"/>
                  <a:gd name="T24" fmla="*/ 0 w 23704"/>
                  <a:gd name="T25" fmla="*/ 0 h 15999"/>
                  <a:gd name="T26" fmla="*/ 0 w 23704"/>
                  <a:gd name="T27" fmla="*/ 0 h 15999"/>
                  <a:gd name="T28" fmla="*/ 0 w 23704"/>
                  <a:gd name="T29" fmla="*/ 0 h 15999"/>
                  <a:gd name="T30" fmla="*/ 0 w 23704"/>
                  <a:gd name="T31" fmla="*/ 0 h 15999"/>
                  <a:gd name="T32" fmla="*/ 0 w 23704"/>
                  <a:gd name="T33" fmla="*/ 0 h 15999"/>
                  <a:gd name="T34" fmla="*/ 0 w 23704"/>
                  <a:gd name="T35" fmla="*/ 0 h 15999"/>
                  <a:gd name="T36" fmla="*/ 0 w 23704"/>
                  <a:gd name="T37" fmla="*/ 0 h 15999"/>
                  <a:gd name="T38" fmla="*/ 0 w 23704"/>
                  <a:gd name="T39" fmla="*/ 0 h 15999"/>
                  <a:gd name="T40" fmla="*/ 0 w 23704"/>
                  <a:gd name="T41" fmla="*/ 0 h 15999"/>
                  <a:gd name="T42" fmla="*/ 0 w 23704"/>
                  <a:gd name="T43" fmla="*/ 0 h 15999"/>
                  <a:gd name="T44" fmla="*/ 0 w 23704"/>
                  <a:gd name="T45" fmla="*/ 0 h 15999"/>
                  <a:gd name="T46" fmla="*/ 0 w 23704"/>
                  <a:gd name="T47" fmla="*/ 0 h 15999"/>
                  <a:gd name="T48" fmla="*/ 0 w 23704"/>
                  <a:gd name="T49" fmla="*/ 0 h 15999"/>
                  <a:gd name="T50" fmla="*/ 0 w 23704"/>
                  <a:gd name="T51" fmla="*/ 0 h 15999"/>
                  <a:gd name="T52" fmla="*/ 0 w 23704"/>
                  <a:gd name="T53" fmla="*/ 0 h 1599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3704"/>
                  <a:gd name="T82" fmla="*/ 0 h 15999"/>
                  <a:gd name="T83" fmla="*/ 23704 w 23704"/>
                  <a:gd name="T84" fmla="*/ 15999 h 1599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3704" h="15999">
                    <a:moveTo>
                      <a:pt x="0" y="8888"/>
                    </a:moveTo>
                    <a:lnTo>
                      <a:pt x="987" y="7395"/>
                    </a:lnTo>
                    <a:lnTo>
                      <a:pt x="2131" y="5878"/>
                    </a:lnTo>
                    <a:lnTo>
                      <a:pt x="3399" y="4402"/>
                    </a:lnTo>
                    <a:lnTo>
                      <a:pt x="4757" y="3037"/>
                    </a:lnTo>
                    <a:lnTo>
                      <a:pt x="6172" y="1847"/>
                    </a:lnTo>
                    <a:lnTo>
                      <a:pt x="6891" y="1338"/>
                    </a:lnTo>
                    <a:lnTo>
                      <a:pt x="7611" y="899"/>
                    </a:lnTo>
                    <a:lnTo>
                      <a:pt x="8330" y="537"/>
                    </a:lnTo>
                    <a:lnTo>
                      <a:pt x="9042" y="262"/>
                    </a:lnTo>
                    <a:lnTo>
                      <a:pt x="9744" y="80"/>
                    </a:lnTo>
                    <a:lnTo>
                      <a:pt x="10430" y="0"/>
                    </a:lnTo>
                    <a:lnTo>
                      <a:pt x="10939" y="11"/>
                    </a:lnTo>
                    <a:lnTo>
                      <a:pt x="11437" y="84"/>
                    </a:lnTo>
                    <a:lnTo>
                      <a:pt x="11925" y="215"/>
                    </a:lnTo>
                    <a:lnTo>
                      <a:pt x="12404" y="400"/>
                    </a:lnTo>
                    <a:lnTo>
                      <a:pt x="13336" y="924"/>
                    </a:lnTo>
                    <a:lnTo>
                      <a:pt x="14233" y="1633"/>
                    </a:lnTo>
                    <a:lnTo>
                      <a:pt x="15102" y="2501"/>
                    </a:lnTo>
                    <a:lnTo>
                      <a:pt x="15944" y="3509"/>
                    </a:lnTo>
                    <a:lnTo>
                      <a:pt x="16764" y="4630"/>
                    </a:lnTo>
                    <a:lnTo>
                      <a:pt x="17564" y="5843"/>
                    </a:lnTo>
                    <a:lnTo>
                      <a:pt x="19123" y="8446"/>
                    </a:lnTo>
                    <a:lnTo>
                      <a:pt x="20647" y="11131"/>
                    </a:lnTo>
                    <a:lnTo>
                      <a:pt x="22165" y="13712"/>
                    </a:lnTo>
                    <a:lnTo>
                      <a:pt x="22930" y="14904"/>
                    </a:lnTo>
                    <a:lnTo>
                      <a:pt x="23704" y="1599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0" name="Freeform 6"/>
              <p:cNvSpPr>
                <a:spLocks/>
              </p:cNvSpPr>
              <p:nvPr/>
            </p:nvSpPr>
            <p:spPr bwMode="auto">
              <a:xfrm>
                <a:off x="1555" y="3837"/>
                <a:ext cx="1694" cy="888"/>
              </a:xfrm>
              <a:custGeom>
                <a:avLst/>
                <a:gdLst>
                  <a:gd name="T0" fmla="*/ 0 w 23704"/>
                  <a:gd name="T1" fmla="*/ 0 h 12443"/>
                  <a:gd name="T2" fmla="*/ 0 w 23704"/>
                  <a:gd name="T3" fmla="*/ 0 h 12443"/>
                  <a:gd name="T4" fmla="*/ 0 w 23704"/>
                  <a:gd name="T5" fmla="*/ 0 h 12443"/>
                  <a:gd name="T6" fmla="*/ 0 w 23704"/>
                  <a:gd name="T7" fmla="*/ 0 h 12443"/>
                  <a:gd name="T8" fmla="*/ 0 w 23704"/>
                  <a:gd name="T9" fmla="*/ 0 h 12443"/>
                  <a:gd name="T10" fmla="*/ 0 w 23704"/>
                  <a:gd name="T11" fmla="*/ 0 h 12443"/>
                  <a:gd name="T12" fmla="*/ 0 w 23704"/>
                  <a:gd name="T13" fmla="*/ 0 h 12443"/>
                  <a:gd name="T14" fmla="*/ 0 w 23704"/>
                  <a:gd name="T15" fmla="*/ 0 h 12443"/>
                  <a:gd name="T16" fmla="*/ 0 w 23704"/>
                  <a:gd name="T17" fmla="*/ 0 h 12443"/>
                  <a:gd name="T18" fmla="*/ 0 w 23704"/>
                  <a:gd name="T19" fmla="*/ 0 h 12443"/>
                  <a:gd name="T20" fmla="*/ 0 w 23704"/>
                  <a:gd name="T21" fmla="*/ 0 h 12443"/>
                  <a:gd name="T22" fmla="*/ 0 w 23704"/>
                  <a:gd name="T23" fmla="*/ 0 h 12443"/>
                  <a:gd name="T24" fmla="*/ 0 w 23704"/>
                  <a:gd name="T25" fmla="*/ 0 h 12443"/>
                  <a:gd name="T26" fmla="*/ 0 w 23704"/>
                  <a:gd name="T27" fmla="*/ 0 h 12443"/>
                  <a:gd name="T28" fmla="*/ 0 w 23704"/>
                  <a:gd name="T29" fmla="*/ 0 h 12443"/>
                  <a:gd name="T30" fmla="*/ 0 w 23704"/>
                  <a:gd name="T31" fmla="*/ 0 h 12443"/>
                  <a:gd name="T32" fmla="*/ 0 w 23704"/>
                  <a:gd name="T33" fmla="*/ 0 h 12443"/>
                  <a:gd name="T34" fmla="*/ 0 w 23704"/>
                  <a:gd name="T35" fmla="*/ 0 h 12443"/>
                  <a:gd name="T36" fmla="*/ 0 w 23704"/>
                  <a:gd name="T37" fmla="*/ 0 h 12443"/>
                  <a:gd name="T38" fmla="*/ 0 w 23704"/>
                  <a:gd name="T39" fmla="*/ 0 h 12443"/>
                  <a:gd name="T40" fmla="*/ 0 w 23704"/>
                  <a:gd name="T41" fmla="*/ 0 h 12443"/>
                  <a:gd name="T42" fmla="*/ 0 w 23704"/>
                  <a:gd name="T43" fmla="*/ 0 h 12443"/>
                  <a:gd name="T44" fmla="*/ 0 w 23704"/>
                  <a:gd name="T45" fmla="*/ 0 h 12443"/>
                  <a:gd name="T46" fmla="*/ 0 w 23704"/>
                  <a:gd name="T47" fmla="*/ 0 h 12443"/>
                  <a:gd name="T48" fmla="*/ 0 w 23704"/>
                  <a:gd name="T49" fmla="*/ 0 h 1244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3704"/>
                  <a:gd name="T76" fmla="*/ 0 h 12443"/>
                  <a:gd name="T77" fmla="*/ 23704 w 23704"/>
                  <a:gd name="T78" fmla="*/ 12443 h 1244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3704" h="12443">
                    <a:moveTo>
                      <a:pt x="0" y="8769"/>
                    </a:moveTo>
                    <a:lnTo>
                      <a:pt x="1184" y="7370"/>
                    </a:lnTo>
                    <a:lnTo>
                      <a:pt x="2452" y="5908"/>
                    </a:lnTo>
                    <a:lnTo>
                      <a:pt x="3790" y="4459"/>
                    </a:lnTo>
                    <a:lnTo>
                      <a:pt x="5183" y="3097"/>
                    </a:lnTo>
                    <a:lnTo>
                      <a:pt x="6617" y="1895"/>
                    </a:lnTo>
                    <a:lnTo>
                      <a:pt x="7346" y="1378"/>
                    </a:lnTo>
                    <a:lnTo>
                      <a:pt x="8078" y="929"/>
                    </a:lnTo>
                    <a:lnTo>
                      <a:pt x="8814" y="558"/>
                    </a:lnTo>
                    <a:lnTo>
                      <a:pt x="9552" y="273"/>
                    </a:lnTo>
                    <a:lnTo>
                      <a:pt x="10288" y="83"/>
                    </a:lnTo>
                    <a:lnTo>
                      <a:pt x="11022" y="0"/>
                    </a:lnTo>
                    <a:lnTo>
                      <a:pt x="11943" y="53"/>
                    </a:lnTo>
                    <a:lnTo>
                      <a:pt x="12855" y="274"/>
                    </a:lnTo>
                    <a:lnTo>
                      <a:pt x="13757" y="645"/>
                    </a:lnTo>
                    <a:lnTo>
                      <a:pt x="14647" y="1155"/>
                    </a:lnTo>
                    <a:lnTo>
                      <a:pt x="15523" y="1786"/>
                    </a:lnTo>
                    <a:lnTo>
                      <a:pt x="16383" y="2524"/>
                    </a:lnTo>
                    <a:lnTo>
                      <a:pt x="17224" y="3354"/>
                    </a:lnTo>
                    <a:lnTo>
                      <a:pt x="18047" y="4260"/>
                    </a:lnTo>
                    <a:lnTo>
                      <a:pt x="19627" y="6240"/>
                    </a:lnTo>
                    <a:lnTo>
                      <a:pt x="21106" y="8344"/>
                    </a:lnTo>
                    <a:lnTo>
                      <a:pt x="22470" y="10453"/>
                    </a:lnTo>
                    <a:lnTo>
                      <a:pt x="23104" y="11470"/>
                    </a:lnTo>
                    <a:lnTo>
                      <a:pt x="23704" y="1244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1" name="Freeform 7"/>
              <p:cNvSpPr>
                <a:spLocks/>
              </p:cNvSpPr>
              <p:nvPr/>
            </p:nvSpPr>
            <p:spPr bwMode="auto">
              <a:xfrm>
                <a:off x="1556" y="3653"/>
                <a:ext cx="1693" cy="632"/>
              </a:xfrm>
              <a:custGeom>
                <a:avLst/>
                <a:gdLst>
                  <a:gd name="T0" fmla="*/ 0 w 23698"/>
                  <a:gd name="T1" fmla="*/ 0 h 8858"/>
                  <a:gd name="T2" fmla="*/ 0 w 23698"/>
                  <a:gd name="T3" fmla="*/ 0 h 8858"/>
                  <a:gd name="T4" fmla="*/ 0 w 23698"/>
                  <a:gd name="T5" fmla="*/ 0 h 8858"/>
                  <a:gd name="T6" fmla="*/ 0 w 23698"/>
                  <a:gd name="T7" fmla="*/ 0 h 8858"/>
                  <a:gd name="T8" fmla="*/ 0 w 23698"/>
                  <a:gd name="T9" fmla="*/ 0 h 8858"/>
                  <a:gd name="T10" fmla="*/ 0 w 23698"/>
                  <a:gd name="T11" fmla="*/ 0 h 8858"/>
                  <a:gd name="T12" fmla="*/ 0 w 23698"/>
                  <a:gd name="T13" fmla="*/ 0 h 8858"/>
                  <a:gd name="T14" fmla="*/ 0 w 23698"/>
                  <a:gd name="T15" fmla="*/ 0 h 8858"/>
                  <a:gd name="T16" fmla="*/ 0 w 23698"/>
                  <a:gd name="T17" fmla="*/ 0 h 8858"/>
                  <a:gd name="T18" fmla="*/ 0 w 23698"/>
                  <a:gd name="T19" fmla="*/ 0 h 8858"/>
                  <a:gd name="T20" fmla="*/ 0 w 23698"/>
                  <a:gd name="T21" fmla="*/ 0 h 8858"/>
                  <a:gd name="T22" fmla="*/ 0 w 23698"/>
                  <a:gd name="T23" fmla="*/ 0 h 8858"/>
                  <a:gd name="T24" fmla="*/ 0 w 23698"/>
                  <a:gd name="T25" fmla="*/ 0 h 8858"/>
                  <a:gd name="T26" fmla="*/ 0 w 23698"/>
                  <a:gd name="T27" fmla="*/ 0 h 8858"/>
                  <a:gd name="T28" fmla="*/ 0 w 23698"/>
                  <a:gd name="T29" fmla="*/ 0 h 8858"/>
                  <a:gd name="T30" fmla="*/ 0 w 23698"/>
                  <a:gd name="T31" fmla="*/ 0 h 8858"/>
                  <a:gd name="T32" fmla="*/ 0 w 23698"/>
                  <a:gd name="T33" fmla="*/ 0 h 8858"/>
                  <a:gd name="T34" fmla="*/ 0 w 23698"/>
                  <a:gd name="T35" fmla="*/ 0 h 8858"/>
                  <a:gd name="T36" fmla="*/ 0 w 23698"/>
                  <a:gd name="T37" fmla="*/ 0 h 8858"/>
                  <a:gd name="T38" fmla="*/ 0 w 23698"/>
                  <a:gd name="T39" fmla="*/ 0 h 8858"/>
                  <a:gd name="T40" fmla="*/ 0 w 23698"/>
                  <a:gd name="T41" fmla="*/ 0 h 8858"/>
                  <a:gd name="T42" fmla="*/ 0 w 23698"/>
                  <a:gd name="T43" fmla="*/ 0 h 8858"/>
                  <a:gd name="T44" fmla="*/ 0 w 23698"/>
                  <a:gd name="T45" fmla="*/ 0 h 885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3698"/>
                  <a:gd name="T70" fmla="*/ 0 h 8858"/>
                  <a:gd name="T71" fmla="*/ 23698 w 23698"/>
                  <a:gd name="T72" fmla="*/ 8858 h 885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3698" h="8858">
                    <a:moveTo>
                      <a:pt x="0" y="5793"/>
                    </a:moveTo>
                    <a:lnTo>
                      <a:pt x="1479" y="4685"/>
                    </a:lnTo>
                    <a:lnTo>
                      <a:pt x="3051" y="3575"/>
                    </a:lnTo>
                    <a:lnTo>
                      <a:pt x="4694" y="2520"/>
                    </a:lnTo>
                    <a:lnTo>
                      <a:pt x="6384" y="1578"/>
                    </a:lnTo>
                    <a:lnTo>
                      <a:pt x="8098" y="806"/>
                    </a:lnTo>
                    <a:lnTo>
                      <a:pt x="8957" y="502"/>
                    </a:lnTo>
                    <a:lnTo>
                      <a:pt x="9813" y="262"/>
                    </a:lnTo>
                    <a:lnTo>
                      <a:pt x="10663" y="94"/>
                    </a:lnTo>
                    <a:lnTo>
                      <a:pt x="11505" y="4"/>
                    </a:lnTo>
                    <a:lnTo>
                      <a:pt x="12335" y="0"/>
                    </a:lnTo>
                    <a:lnTo>
                      <a:pt x="13150" y="88"/>
                    </a:lnTo>
                    <a:lnTo>
                      <a:pt x="13914" y="263"/>
                    </a:lnTo>
                    <a:lnTo>
                      <a:pt x="14663" y="524"/>
                    </a:lnTo>
                    <a:lnTo>
                      <a:pt x="15398" y="860"/>
                    </a:lnTo>
                    <a:lnTo>
                      <a:pt x="16116" y="1267"/>
                    </a:lnTo>
                    <a:lnTo>
                      <a:pt x="16820" y="1735"/>
                    </a:lnTo>
                    <a:lnTo>
                      <a:pt x="17511" y="2257"/>
                    </a:lnTo>
                    <a:lnTo>
                      <a:pt x="18850" y="3437"/>
                    </a:lnTo>
                    <a:lnTo>
                      <a:pt x="20135" y="4746"/>
                    </a:lnTo>
                    <a:lnTo>
                      <a:pt x="21370" y="6126"/>
                    </a:lnTo>
                    <a:lnTo>
                      <a:pt x="22556" y="7516"/>
                    </a:lnTo>
                    <a:lnTo>
                      <a:pt x="23698" y="885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2" name="Freeform 8"/>
              <p:cNvSpPr>
                <a:spLocks/>
              </p:cNvSpPr>
              <p:nvPr/>
            </p:nvSpPr>
            <p:spPr bwMode="auto">
              <a:xfrm>
                <a:off x="1560" y="3513"/>
                <a:ext cx="1697" cy="417"/>
              </a:xfrm>
              <a:custGeom>
                <a:avLst/>
                <a:gdLst>
                  <a:gd name="T0" fmla="*/ 0 w 23763"/>
                  <a:gd name="T1" fmla="*/ 0 h 5839"/>
                  <a:gd name="T2" fmla="*/ 0 w 23763"/>
                  <a:gd name="T3" fmla="*/ 0 h 5839"/>
                  <a:gd name="T4" fmla="*/ 0 w 23763"/>
                  <a:gd name="T5" fmla="*/ 0 h 5839"/>
                  <a:gd name="T6" fmla="*/ 0 w 23763"/>
                  <a:gd name="T7" fmla="*/ 0 h 5839"/>
                  <a:gd name="T8" fmla="*/ 0 w 23763"/>
                  <a:gd name="T9" fmla="*/ 0 h 5839"/>
                  <a:gd name="T10" fmla="*/ 0 w 23763"/>
                  <a:gd name="T11" fmla="*/ 0 h 5839"/>
                  <a:gd name="T12" fmla="*/ 0 w 23763"/>
                  <a:gd name="T13" fmla="*/ 0 h 5839"/>
                  <a:gd name="T14" fmla="*/ 0 w 23763"/>
                  <a:gd name="T15" fmla="*/ 0 h 5839"/>
                  <a:gd name="T16" fmla="*/ 0 w 23763"/>
                  <a:gd name="T17" fmla="*/ 0 h 5839"/>
                  <a:gd name="T18" fmla="*/ 0 w 23763"/>
                  <a:gd name="T19" fmla="*/ 0 h 5839"/>
                  <a:gd name="T20" fmla="*/ 0 w 23763"/>
                  <a:gd name="T21" fmla="*/ 0 h 5839"/>
                  <a:gd name="T22" fmla="*/ 0 w 23763"/>
                  <a:gd name="T23" fmla="*/ 0 h 5839"/>
                  <a:gd name="T24" fmla="*/ 0 w 23763"/>
                  <a:gd name="T25" fmla="*/ 0 h 5839"/>
                  <a:gd name="T26" fmla="*/ 0 w 23763"/>
                  <a:gd name="T27" fmla="*/ 0 h 5839"/>
                  <a:gd name="T28" fmla="*/ 0 w 23763"/>
                  <a:gd name="T29" fmla="*/ 0 h 5839"/>
                  <a:gd name="T30" fmla="*/ 0 w 23763"/>
                  <a:gd name="T31" fmla="*/ 0 h 5839"/>
                  <a:gd name="T32" fmla="*/ 0 w 23763"/>
                  <a:gd name="T33" fmla="*/ 0 h 58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763"/>
                  <a:gd name="T52" fmla="*/ 0 h 5839"/>
                  <a:gd name="T53" fmla="*/ 23763 w 23763"/>
                  <a:gd name="T54" fmla="*/ 5839 h 583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763" h="5839">
                    <a:moveTo>
                      <a:pt x="0" y="2990"/>
                    </a:moveTo>
                    <a:lnTo>
                      <a:pt x="1600" y="2316"/>
                    </a:lnTo>
                    <a:lnTo>
                      <a:pt x="3243" y="1680"/>
                    </a:lnTo>
                    <a:lnTo>
                      <a:pt x="4918" y="1109"/>
                    </a:lnTo>
                    <a:lnTo>
                      <a:pt x="6615" y="629"/>
                    </a:lnTo>
                    <a:lnTo>
                      <a:pt x="8327" y="266"/>
                    </a:lnTo>
                    <a:lnTo>
                      <a:pt x="10043" y="48"/>
                    </a:lnTo>
                    <a:lnTo>
                      <a:pt x="11755" y="0"/>
                    </a:lnTo>
                    <a:lnTo>
                      <a:pt x="13451" y="150"/>
                    </a:lnTo>
                    <a:lnTo>
                      <a:pt x="14886" y="451"/>
                    </a:lnTo>
                    <a:lnTo>
                      <a:pt x="16295" y="900"/>
                    </a:lnTo>
                    <a:lnTo>
                      <a:pt x="17671" y="1481"/>
                    </a:lnTo>
                    <a:lnTo>
                      <a:pt x="19004" y="2181"/>
                    </a:lnTo>
                    <a:lnTo>
                      <a:pt x="20289" y="2982"/>
                    </a:lnTo>
                    <a:lnTo>
                      <a:pt x="21515" y="3869"/>
                    </a:lnTo>
                    <a:lnTo>
                      <a:pt x="22676" y="4827"/>
                    </a:lnTo>
                    <a:lnTo>
                      <a:pt x="23763" y="583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3" name="Freeform 9"/>
              <p:cNvSpPr>
                <a:spLocks/>
              </p:cNvSpPr>
              <p:nvPr/>
            </p:nvSpPr>
            <p:spPr bwMode="auto">
              <a:xfrm>
                <a:off x="2802" y="4302"/>
                <a:ext cx="63" cy="50"/>
              </a:xfrm>
              <a:custGeom>
                <a:avLst/>
                <a:gdLst>
                  <a:gd name="T0" fmla="*/ 0 w 881"/>
                  <a:gd name="T1" fmla="*/ 0 h 699"/>
                  <a:gd name="T2" fmla="*/ 0 w 881"/>
                  <a:gd name="T3" fmla="*/ 0 h 699"/>
                  <a:gd name="T4" fmla="*/ 0 w 881"/>
                  <a:gd name="T5" fmla="*/ 0 h 699"/>
                  <a:gd name="T6" fmla="*/ 0 w 881"/>
                  <a:gd name="T7" fmla="*/ 0 h 699"/>
                  <a:gd name="T8" fmla="*/ 0 w 881"/>
                  <a:gd name="T9" fmla="*/ 0 h 699"/>
                  <a:gd name="T10" fmla="*/ 0 w 881"/>
                  <a:gd name="T11" fmla="*/ 0 h 699"/>
                  <a:gd name="T12" fmla="*/ 0 w 881"/>
                  <a:gd name="T13" fmla="*/ 0 h 699"/>
                  <a:gd name="T14" fmla="*/ 0 w 881"/>
                  <a:gd name="T15" fmla="*/ 0 h 69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1"/>
                  <a:gd name="T25" fmla="*/ 0 h 699"/>
                  <a:gd name="T26" fmla="*/ 881 w 881"/>
                  <a:gd name="T27" fmla="*/ 699 h 69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1" h="699">
                    <a:moveTo>
                      <a:pt x="0" y="274"/>
                    </a:moveTo>
                    <a:lnTo>
                      <a:pt x="274" y="661"/>
                    </a:lnTo>
                    <a:lnTo>
                      <a:pt x="494" y="699"/>
                    </a:lnTo>
                    <a:lnTo>
                      <a:pt x="532" y="479"/>
                    </a:lnTo>
                    <a:lnTo>
                      <a:pt x="350" y="220"/>
                    </a:lnTo>
                    <a:lnTo>
                      <a:pt x="388" y="0"/>
                    </a:lnTo>
                    <a:lnTo>
                      <a:pt x="608" y="38"/>
                    </a:lnTo>
                    <a:lnTo>
                      <a:pt x="881" y="42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4" name="Line 10"/>
              <p:cNvSpPr>
                <a:spLocks noChangeShapeType="1"/>
              </p:cNvSpPr>
              <p:nvPr/>
            </p:nvSpPr>
            <p:spPr bwMode="auto">
              <a:xfrm>
                <a:off x="2878" y="4351"/>
                <a:ext cx="26" cy="3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5" name="Freeform 11"/>
              <p:cNvSpPr>
                <a:spLocks/>
              </p:cNvSpPr>
              <p:nvPr/>
            </p:nvSpPr>
            <p:spPr bwMode="auto">
              <a:xfrm>
                <a:off x="2861" y="4356"/>
                <a:ext cx="49" cy="51"/>
              </a:xfrm>
              <a:custGeom>
                <a:avLst/>
                <a:gdLst>
                  <a:gd name="T0" fmla="*/ 0 w 684"/>
                  <a:gd name="T1" fmla="*/ 0 h 714"/>
                  <a:gd name="T2" fmla="*/ 0 w 684"/>
                  <a:gd name="T3" fmla="*/ 0 h 714"/>
                  <a:gd name="T4" fmla="*/ 0 w 684"/>
                  <a:gd name="T5" fmla="*/ 0 h 714"/>
                  <a:gd name="T6" fmla="*/ 0 w 684"/>
                  <a:gd name="T7" fmla="*/ 0 h 7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4"/>
                  <a:gd name="T13" fmla="*/ 0 h 714"/>
                  <a:gd name="T14" fmla="*/ 684 w 684"/>
                  <a:gd name="T15" fmla="*/ 714 h 7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4" h="714">
                    <a:moveTo>
                      <a:pt x="684" y="0"/>
                    </a:moveTo>
                    <a:lnTo>
                      <a:pt x="39" y="456"/>
                    </a:lnTo>
                    <a:lnTo>
                      <a:pt x="0" y="677"/>
                    </a:lnTo>
                    <a:lnTo>
                      <a:pt x="221" y="714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6" name="Freeform 12"/>
              <p:cNvSpPr>
                <a:spLocks/>
              </p:cNvSpPr>
              <p:nvPr/>
            </p:nvSpPr>
            <p:spPr bwMode="auto">
              <a:xfrm>
                <a:off x="2887" y="4412"/>
                <a:ext cx="43" cy="41"/>
              </a:xfrm>
              <a:custGeom>
                <a:avLst/>
                <a:gdLst>
                  <a:gd name="T0" fmla="*/ 0 w 608"/>
                  <a:gd name="T1" fmla="*/ 0 h 569"/>
                  <a:gd name="T2" fmla="*/ 0 w 608"/>
                  <a:gd name="T3" fmla="*/ 0 h 569"/>
                  <a:gd name="T4" fmla="*/ 0 w 608"/>
                  <a:gd name="T5" fmla="*/ 0 h 569"/>
                  <a:gd name="T6" fmla="*/ 0 w 608"/>
                  <a:gd name="T7" fmla="*/ 0 h 569"/>
                  <a:gd name="T8" fmla="*/ 0 w 608"/>
                  <a:gd name="T9" fmla="*/ 0 h 569"/>
                  <a:gd name="T10" fmla="*/ 0 w 608"/>
                  <a:gd name="T11" fmla="*/ 0 h 569"/>
                  <a:gd name="T12" fmla="*/ 0 w 608"/>
                  <a:gd name="T13" fmla="*/ 0 h 569"/>
                  <a:gd name="T14" fmla="*/ 0 w 608"/>
                  <a:gd name="T15" fmla="*/ 0 h 569"/>
                  <a:gd name="T16" fmla="*/ 0 w 608"/>
                  <a:gd name="T17" fmla="*/ 0 h 56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8"/>
                  <a:gd name="T28" fmla="*/ 0 h 569"/>
                  <a:gd name="T29" fmla="*/ 608 w 608"/>
                  <a:gd name="T30" fmla="*/ 569 h 56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8" h="569">
                    <a:moveTo>
                      <a:pt x="92" y="531"/>
                    </a:moveTo>
                    <a:lnTo>
                      <a:pt x="0" y="402"/>
                    </a:lnTo>
                    <a:lnTo>
                      <a:pt x="38" y="182"/>
                    </a:lnTo>
                    <a:lnTo>
                      <a:pt x="296" y="0"/>
                    </a:lnTo>
                    <a:lnTo>
                      <a:pt x="517" y="37"/>
                    </a:lnTo>
                    <a:lnTo>
                      <a:pt x="608" y="167"/>
                    </a:lnTo>
                    <a:lnTo>
                      <a:pt x="569" y="387"/>
                    </a:lnTo>
                    <a:lnTo>
                      <a:pt x="311" y="569"/>
                    </a:lnTo>
                    <a:lnTo>
                      <a:pt x="92" y="53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7" name="Line 13"/>
              <p:cNvSpPr>
                <a:spLocks noChangeShapeType="1"/>
              </p:cNvSpPr>
              <p:nvPr/>
            </p:nvSpPr>
            <p:spPr bwMode="auto">
              <a:xfrm flipH="1">
                <a:off x="2907" y="4453"/>
                <a:ext cx="2" cy="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8" name="Line 14"/>
              <p:cNvSpPr>
                <a:spLocks noChangeShapeType="1"/>
              </p:cNvSpPr>
              <p:nvPr/>
            </p:nvSpPr>
            <p:spPr bwMode="auto">
              <a:xfrm flipH="1">
                <a:off x="2933" y="4461"/>
                <a:ext cx="23" cy="45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9" name="Freeform 15"/>
              <p:cNvSpPr>
                <a:spLocks/>
              </p:cNvSpPr>
              <p:nvPr/>
            </p:nvSpPr>
            <p:spPr bwMode="auto">
              <a:xfrm>
                <a:off x="2901" y="4498"/>
                <a:ext cx="81" cy="12"/>
              </a:xfrm>
              <a:custGeom>
                <a:avLst/>
                <a:gdLst>
                  <a:gd name="T0" fmla="*/ 0 w 1138"/>
                  <a:gd name="T1" fmla="*/ 0 h 160"/>
                  <a:gd name="T2" fmla="*/ 0 w 1138"/>
                  <a:gd name="T3" fmla="*/ 0 h 160"/>
                  <a:gd name="T4" fmla="*/ 0 w 1138"/>
                  <a:gd name="T5" fmla="*/ 0 h 160"/>
                  <a:gd name="T6" fmla="*/ 0 60000 65536"/>
                  <a:gd name="T7" fmla="*/ 0 60000 65536"/>
                  <a:gd name="T8" fmla="*/ 0 60000 65536"/>
                  <a:gd name="T9" fmla="*/ 0 w 1138"/>
                  <a:gd name="T10" fmla="*/ 0 h 160"/>
                  <a:gd name="T11" fmla="*/ 1138 w 1138"/>
                  <a:gd name="T12" fmla="*/ 160 h 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8" h="160">
                    <a:moveTo>
                      <a:pt x="1138" y="0"/>
                    </a:moveTo>
                    <a:lnTo>
                      <a:pt x="91" y="160"/>
                    </a:lnTo>
                    <a:lnTo>
                      <a:pt x="0" y="3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0" name="Line 16"/>
              <p:cNvSpPr>
                <a:spLocks noChangeShapeType="1"/>
              </p:cNvSpPr>
              <p:nvPr/>
            </p:nvSpPr>
            <p:spPr bwMode="auto">
              <a:xfrm>
                <a:off x="1555" y="5149"/>
                <a:ext cx="169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1" name="Freeform 17"/>
              <p:cNvSpPr>
                <a:spLocks/>
              </p:cNvSpPr>
              <p:nvPr/>
            </p:nvSpPr>
            <p:spPr bwMode="auto">
              <a:xfrm>
                <a:off x="1555" y="3456"/>
                <a:ext cx="1694" cy="1693"/>
              </a:xfrm>
              <a:custGeom>
                <a:avLst/>
                <a:gdLst>
                  <a:gd name="T0" fmla="*/ 0 w 23704"/>
                  <a:gd name="T1" fmla="*/ 0 h 23703"/>
                  <a:gd name="T2" fmla="*/ 0 w 23704"/>
                  <a:gd name="T3" fmla="*/ 0 h 23703"/>
                  <a:gd name="T4" fmla="*/ 0 w 23704"/>
                  <a:gd name="T5" fmla="*/ 0 h 23703"/>
                  <a:gd name="T6" fmla="*/ 0 60000 65536"/>
                  <a:gd name="T7" fmla="*/ 0 60000 65536"/>
                  <a:gd name="T8" fmla="*/ 0 60000 65536"/>
                  <a:gd name="T9" fmla="*/ 0 w 23704"/>
                  <a:gd name="T10" fmla="*/ 0 h 23703"/>
                  <a:gd name="T11" fmla="*/ 23704 w 23704"/>
                  <a:gd name="T12" fmla="*/ 23703 h 237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704" h="23703">
                    <a:moveTo>
                      <a:pt x="0" y="0"/>
                    </a:moveTo>
                    <a:lnTo>
                      <a:pt x="23704" y="0"/>
                    </a:lnTo>
                    <a:lnTo>
                      <a:pt x="23704" y="2370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2" name="Freeform 18"/>
              <p:cNvSpPr>
                <a:spLocks/>
              </p:cNvSpPr>
              <p:nvPr/>
            </p:nvSpPr>
            <p:spPr bwMode="auto">
              <a:xfrm>
                <a:off x="2731" y="3478"/>
                <a:ext cx="46" cy="68"/>
              </a:xfrm>
              <a:custGeom>
                <a:avLst/>
                <a:gdLst>
                  <a:gd name="T0" fmla="*/ 0 w 632"/>
                  <a:gd name="T1" fmla="*/ 0 h 948"/>
                  <a:gd name="T2" fmla="*/ 0 w 632"/>
                  <a:gd name="T3" fmla="*/ 0 h 948"/>
                  <a:gd name="T4" fmla="*/ 0 w 632"/>
                  <a:gd name="T5" fmla="*/ 0 h 948"/>
                  <a:gd name="T6" fmla="*/ 0 w 632"/>
                  <a:gd name="T7" fmla="*/ 0 h 948"/>
                  <a:gd name="T8" fmla="*/ 0 w 632"/>
                  <a:gd name="T9" fmla="*/ 0 h 948"/>
                  <a:gd name="T10" fmla="*/ 0 w 632"/>
                  <a:gd name="T11" fmla="*/ 0 h 9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2"/>
                  <a:gd name="T19" fmla="*/ 0 h 948"/>
                  <a:gd name="T20" fmla="*/ 632 w 632"/>
                  <a:gd name="T21" fmla="*/ 948 h 9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2" h="948">
                    <a:moveTo>
                      <a:pt x="0" y="948"/>
                    </a:moveTo>
                    <a:lnTo>
                      <a:pt x="475" y="948"/>
                    </a:lnTo>
                    <a:lnTo>
                      <a:pt x="632" y="789"/>
                    </a:lnTo>
                    <a:lnTo>
                      <a:pt x="632" y="157"/>
                    </a:lnTo>
                    <a:lnTo>
                      <a:pt x="475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3" name="Line 19"/>
              <p:cNvSpPr>
                <a:spLocks noChangeShapeType="1"/>
              </p:cNvSpPr>
              <p:nvPr/>
            </p:nvSpPr>
            <p:spPr bwMode="auto">
              <a:xfrm>
                <a:off x="2743" y="3478"/>
                <a:ext cx="1" cy="6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4" name="Line 20"/>
              <p:cNvSpPr>
                <a:spLocks noChangeShapeType="1"/>
              </p:cNvSpPr>
              <p:nvPr/>
            </p:nvSpPr>
            <p:spPr bwMode="auto">
              <a:xfrm flipV="1">
                <a:off x="2799" y="3501"/>
                <a:ext cx="1" cy="45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5" name="Freeform 21"/>
              <p:cNvSpPr>
                <a:spLocks/>
              </p:cNvSpPr>
              <p:nvPr/>
            </p:nvSpPr>
            <p:spPr bwMode="auto">
              <a:xfrm>
                <a:off x="2799" y="3501"/>
                <a:ext cx="45" cy="22"/>
              </a:xfrm>
              <a:custGeom>
                <a:avLst/>
                <a:gdLst>
                  <a:gd name="T0" fmla="*/ 0 w 633"/>
                  <a:gd name="T1" fmla="*/ 0 h 316"/>
                  <a:gd name="T2" fmla="*/ 0 w 633"/>
                  <a:gd name="T3" fmla="*/ 0 h 316"/>
                  <a:gd name="T4" fmla="*/ 0 w 633"/>
                  <a:gd name="T5" fmla="*/ 0 h 316"/>
                  <a:gd name="T6" fmla="*/ 0 w 633"/>
                  <a:gd name="T7" fmla="*/ 0 h 3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33"/>
                  <a:gd name="T13" fmla="*/ 0 h 316"/>
                  <a:gd name="T14" fmla="*/ 633 w 633"/>
                  <a:gd name="T15" fmla="*/ 316 h 3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33" h="316">
                    <a:moveTo>
                      <a:pt x="0" y="316"/>
                    </a:moveTo>
                    <a:lnTo>
                      <a:pt x="317" y="0"/>
                    </a:lnTo>
                    <a:lnTo>
                      <a:pt x="474" y="0"/>
                    </a:lnTo>
                    <a:lnTo>
                      <a:pt x="633" y="15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6" name="Freeform 22"/>
              <p:cNvSpPr>
                <a:spLocks/>
              </p:cNvSpPr>
              <p:nvPr/>
            </p:nvSpPr>
            <p:spPr bwMode="auto">
              <a:xfrm>
                <a:off x="2867" y="3501"/>
                <a:ext cx="34" cy="45"/>
              </a:xfrm>
              <a:custGeom>
                <a:avLst/>
                <a:gdLst>
                  <a:gd name="T0" fmla="*/ 0 w 473"/>
                  <a:gd name="T1" fmla="*/ 0 h 632"/>
                  <a:gd name="T2" fmla="*/ 0 w 473"/>
                  <a:gd name="T3" fmla="*/ 0 h 632"/>
                  <a:gd name="T4" fmla="*/ 0 w 473"/>
                  <a:gd name="T5" fmla="*/ 0 h 632"/>
                  <a:gd name="T6" fmla="*/ 0 w 473"/>
                  <a:gd name="T7" fmla="*/ 0 h 632"/>
                  <a:gd name="T8" fmla="*/ 0 w 473"/>
                  <a:gd name="T9" fmla="*/ 0 h 632"/>
                  <a:gd name="T10" fmla="*/ 0 w 473"/>
                  <a:gd name="T11" fmla="*/ 0 h 632"/>
                  <a:gd name="T12" fmla="*/ 0 w 473"/>
                  <a:gd name="T13" fmla="*/ 0 h 632"/>
                  <a:gd name="T14" fmla="*/ 0 w 473"/>
                  <a:gd name="T15" fmla="*/ 0 h 632"/>
                  <a:gd name="T16" fmla="*/ 0 w 473"/>
                  <a:gd name="T17" fmla="*/ 0 h 6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3"/>
                  <a:gd name="T28" fmla="*/ 0 h 632"/>
                  <a:gd name="T29" fmla="*/ 473 w 473"/>
                  <a:gd name="T30" fmla="*/ 632 h 6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3" h="632">
                    <a:moveTo>
                      <a:pt x="316" y="632"/>
                    </a:moveTo>
                    <a:lnTo>
                      <a:pt x="157" y="632"/>
                    </a:lnTo>
                    <a:lnTo>
                      <a:pt x="0" y="473"/>
                    </a:lnTo>
                    <a:lnTo>
                      <a:pt x="0" y="157"/>
                    </a:lnTo>
                    <a:lnTo>
                      <a:pt x="157" y="0"/>
                    </a:lnTo>
                    <a:lnTo>
                      <a:pt x="316" y="0"/>
                    </a:lnTo>
                    <a:lnTo>
                      <a:pt x="473" y="157"/>
                    </a:lnTo>
                    <a:lnTo>
                      <a:pt x="473" y="473"/>
                    </a:lnTo>
                    <a:lnTo>
                      <a:pt x="316" y="632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7" name="Line 23"/>
              <p:cNvSpPr>
                <a:spLocks noChangeShapeType="1"/>
              </p:cNvSpPr>
              <p:nvPr/>
            </p:nvSpPr>
            <p:spPr bwMode="auto">
              <a:xfrm>
                <a:off x="2901" y="3534"/>
                <a:ext cx="11" cy="1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8" name="Line 24"/>
              <p:cNvSpPr>
                <a:spLocks noChangeShapeType="1"/>
              </p:cNvSpPr>
              <p:nvPr/>
            </p:nvSpPr>
            <p:spPr bwMode="auto">
              <a:xfrm>
                <a:off x="2935" y="3512"/>
                <a:ext cx="34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9" name="Freeform 25"/>
              <p:cNvSpPr>
                <a:spLocks/>
              </p:cNvSpPr>
              <p:nvPr/>
            </p:nvSpPr>
            <p:spPr bwMode="auto">
              <a:xfrm>
                <a:off x="2946" y="3478"/>
                <a:ext cx="34" cy="68"/>
              </a:xfrm>
              <a:custGeom>
                <a:avLst/>
                <a:gdLst>
                  <a:gd name="T0" fmla="*/ 0 w 474"/>
                  <a:gd name="T1" fmla="*/ 0 h 948"/>
                  <a:gd name="T2" fmla="*/ 0 w 474"/>
                  <a:gd name="T3" fmla="*/ 0 h 948"/>
                  <a:gd name="T4" fmla="*/ 0 w 474"/>
                  <a:gd name="T5" fmla="*/ 0 h 948"/>
                  <a:gd name="T6" fmla="*/ 0 w 474"/>
                  <a:gd name="T7" fmla="*/ 0 h 948"/>
                  <a:gd name="T8" fmla="*/ 0 w 474"/>
                  <a:gd name="T9" fmla="*/ 0 h 9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4"/>
                  <a:gd name="T16" fmla="*/ 0 h 948"/>
                  <a:gd name="T17" fmla="*/ 474 w 474"/>
                  <a:gd name="T18" fmla="*/ 948 h 9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4" h="948">
                    <a:moveTo>
                      <a:pt x="474" y="157"/>
                    </a:moveTo>
                    <a:lnTo>
                      <a:pt x="316" y="0"/>
                    </a:lnTo>
                    <a:lnTo>
                      <a:pt x="158" y="0"/>
                    </a:lnTo>
                    <a:lnTo>
                      <a:pt x="0" y="157"/>
                    </a:lnTo>
                    <a:lnTo>
                      <a:pt x="0" y="94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0" name="Line 26"/>
              <p:cNvSpPr>
                <a:spLocks noChangeShapeType="1"/>
              </p:cNvSpPr>
              <p:nvPr/>
            </p:nvSpPr>
            <p:spPr bwMode="auto">
              <a:xfrm>
                <a:off x="3002" y="3501"/>
                <a:ext cx="46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1" name="Freeform 27"/>
              <p:cNvSpPr>
                <a:spLocks/>
              </p:cNvSpPr>
              <p:nvPr/>
            </p:nvSpPr>
            <p:spPr bwMode="auto">
              <a:xfrm>
                <a:off x="3025" y="3478"/>
                <a:ext cx="23" cy="68"/>
              </a:xfrm>
              <a:custGeom>
                <a:avLst/>
                <a:gdLst>
                  <a:gd name="T0" fmla="*/ 0 w 315"/>
                  <a:gd name="T1" fmla="*/ 0 h 948"/>
                  <a:gd name="T2" fmla="*/ 0 w 315"/>
                  <a:gd name="T3" fmla="*/ 0 h 948"/>
                  <a:gd name="T4" fmla="*/ 0 w 315"/>
                  <a:gd name="T5" fmla="*/ 0 h 948"/>
                  <a:gd name="T6" fmla="*/ 0 w 315"/>
                  <a:gd name="T7" fmla="*/ 0 h 9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948"/>
                  <a:gd name="T14" fmla="*/ 315 w 315"/>
                  <a:gd name="T15" fmla="*/ 948 h 9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948">
                    <a:moveTo>
                      <a:pt x="0" y="0"/>
                    </a:moveTo>
                    <a:lnTo>
                      <a:pt x="0" y="789"/>
                    </a:lnTo>
                    <a:lnTo>
                      <a:pt x="157" y="948"/>
                    </a:lnTo>
                    <a:lnTo>
                      <a:pt x="315" y="78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2" name="Line 28"/>
              <p:cNvSpPr>
                <a:spLocks noChangeShapeType="1"/>
              </p:cNvSpPr>
              <p:nvPr/>
            </p:nvSpPr>
            <p:spPr bwMode="auto">
              <a:xfrm>
                <a:off x="1555" y="3456"/>
                <a:ext cx="1" cy="1693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3" name="Freeform 29"/>
              <p:cNvSpPr>
                <a:spLocks/>
              </p:cNvSpPr>
              <p:nvPr/>
            </p:nvSpPr>
            <p:spPr bwMode="auto">
              <a:xfrm>
                <a:off x="1725" y="5208"/>
                <a:ext cx="34" cy="51"/>
              </a:xfrm>
              <a:custGeom>
                <a:avLst/>
                <a:gdLst>
                  <a:gd name="T0" fmla="*/ 0 w 473"/>
                  <a:gd name="T1" fmla="*/ 0 h 711"/>
                  <a:gd name="T2" fmla="*/ 0 w 473"/>
                  <a:gd name="T3" fmla="*/ 0 h 711"/>
                  <a:gd name="T4" fmla="*/ 0 w 473"/>
                  <a:gd name="T5" fmla="*/ 0 h 711"/>
                  <a:gd name="T6" fmla="*/ 0 w 473"/>
                  <a:gd name="T7" fmla="*/ 0 h 711"/>
                  <a:gd name="T8" fmla="*/ 0 w 473"/>
                  <a:gd name="T9" fmla="*/ 0 h 711"/>
                  <a:gd name="T10" fmla="*/ 0 w 473"/>
                  <a:gd name="T11" fmla="*/ 0 h 711"/>
                  <a:gd name="T12" fmla="*/ 0 w 473"/>
                  <a:gd name="T13" fmla="*/ 0 h 711"/>
                  <a:gd name="T14" fmla="*/ 0 w 473"/>
                  <a:gd name="T15" fmla="*/ 0 h 711"/>
                  <a:gd name="T16" fmla="*/ 0 w 473"/>
                  <a:gd name="T17" fmla="*/ 0 h 711"/>
                  <a:gd name="T18" fmla="*/ 0 w 473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3"/>
                  <a:gd name="T31" fmla="*/ 0 h 711"/>
                  <a:gd name="T32" fmla="*/ 473 w 473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3" h="711">
                    <a:moveTo>
                      <a:pt x="0" y="356"/>
                    </a:moveTo>
                    <a:lnTo>
                      <a:pt x="355" y="356"/>
                    </a:lnTo>
                    <a:lnTo>
                      <a:pt x="473" y="475"/>
                    </a:lnTo>
                    <a:lnTo>
                      <a:pt x="473" y="594"/>
                    </a:lnTo>
                    <a:lnTo>
                      <a:pt x="355" y="711"/>
                    </a:lnTo>
                    <a:lnTo>
                      <a:pt x="118" y="711"/>
                    </a:lnTo>
                    <a:lnTo>
                      <a:pt x="0" y="594"/>
                    </a:lnTo>
                    <a:lnTo>
                      <a:pt x="0" y="238"/>
                    </a:lnTo>
                    <a:lnTo>
                      <a:pt x="236" y="0"/>
                    </a:lnTo>
                    <a:lnTo>
                      <a:pt x="355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4" name="Freeform 30"/>
              <p:cNvSpPr>
                <a:spLocks/>
              </p:cNvSpPr>
              <p:nvPr/>
            </p:nvSpPr>
            <p:spPr bwMode="auto">
              <a:xfrm>
                <a:off x="1776" y="5208"/>
                <a:ext cx="33" cy="51"/>
              </a:xfrm>
              <a:custGeom>
                <a:avLst/>
                <a:gdLst>
                  <a:gd name="T0" fmla="*/ 0 w 473"/>
                  <a:gd name="T1" fmla="*/ 0 h 711"/>
                  <a:gd name="T2" fmla="*/ 0 w 473"/>
                  <a:gd name="T3" fmla="*/ 0 h 711"/>
                  <a:gd name="T4" fmla="*/ 0 w 473"/>
                  <a:gd name="T5" fmla="*/ 0 h 711"/>
                  <a:gd name="T6" fmla="*/ 0 w 473"/>
                  <a:gd name="T7" fmla="*/ 0 h 711"/>
                  <a:gd name="T8" fmla="*/ 0 w 473"/>
                  <a:gd name="T9" fmla="*/ 0 h 711"/>
                  <a:gd name="T10" fmla="*/ 0 w 473"/>
                  <a:gd name="T11" fmla="*/ 0 h 711"/>
                  <a:gd name="T12" fmla="*/ 0 w 473"/>
                  <a:gd name="T13" fmla="*/ 0 h 711"/>
                  <a:gd name="T14" fmla="*/ 0 w 473"/>
                  <a:gd name="T15" fmla="*/ 0 h 711"/>
                  <a:gd name="T16" fmla="*/ 0 w 473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3"/>
                  <a:gd name="T28" fmla="*/ 0 h 711"/>
                  <a:gd name="T29" fmla="*/ 473 w 473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3" h="711">
                    <a:moveTo>
                      <a:pt x="0" y="594"/>
                    </a:moveTo>
                    <a:lnTo>
                      <a:pt x="118" y="711"/>
                    </a:lnTo>
                    <a:lnTo>
                      <a:pt x="356" y="711"/>
                    </a:lnTo>
                    <a:lnTo>
                      <a:pt x="473" y="594"/>
                    </a:lnTo>
                    <a:lnTo>
                      <a:pt x="473" y="356"/>
                    </a:lnTo>
                    <a:lnTo>
                      <a:pt x="356" y="238"/>
                    </a:lnTo>
                    <a:lnTo>
                      <a:pt x="0" y="238"/>
                    </a:lnTo>
                    <a:lnTo>
                      <a:pt x="0" y="0"/>
                    </a:lnTo>
                    <a:lnTo>
                      <a:pt x="473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5" name="Freeform 31"/>
              <p:cNvSpPr>
                <a:spLocks/>
              </p:cNvSpPr>
              <p:nvPr/>
            </p:nvSpPr>
            <p:spPr bwMode="auto">
              <a:xfrm>
                <a:off x="1513" y="5208"/>
                <a:ext cx="34" cy="51"/>
              </a:xfrm>
              <a:custGeom>
                <a:avLst/>
                <a:gdLst>
                  <a:gd name="T0" fmla="*/ 0 w 475"/>
                  <a:gd name="T1" fmla="*/ 0 h 711"/>
                  <a:gd name="T2" fmla="*/ 0 w 475"/>
                  <a:gd name="T3" fmla="*/ 0 h 711"/>
                  <a:gd name="T4" fmla="*/ 0 w 475"/>
                  <a:gd name="T5" fmla="*/ 0 h 711"/>
                  <a:gd name="T6" fmla="*/ 0 w 475"/>
                  <a:gd name="T7" fmla="*/ 0 h 711"/>
                  <a:gd name="T8" fmla="*/ 0 w 475"/>
                  <a:gd name="T9" fmla="*/ 0 h 711"/>
                  <a:gd name="T10" fmla="*/ 0 w 475"/>
                  <a:gd name="T11" fmla="*/ 0 h 711"/>
                  <a:gd name="T12" fmla="*/ 0 w 475"/>
                  <a:gd name="T13" fmla="*/ 0 h 711"/>
                  <a:gd name="T14" fmla="*/ 0 w 475"/>
                  <a:gd name="T15" fmla="*/ 0 h 711"/>
                  <a:gd name="T16" fmla="*/ 0 w 475"/>
                  <a:gd name="T17" fmla="*/ 0 h 711"/>
                  <a:gd name="T18" fmla="*/ 0 w 475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5"/>
                  <a:gd name="T31" fmla="*/ 0 h 711"/>
                  <a:gd name="T32" fmla="*/ 475 w 475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5" h="711">
                    <a:moveTo>
                      <a:pt x="0" y="356"/>
                    </a:moveTo>
                    <a:lnTo>
                      <a:pt x="356" y="356"/>
                    </a:lnTo>
                    <a:lnTo>
                      <a:pt x="475" y="475"/>
                    </a:lnTo>
                    <a:lnTo>
                      <a:pt x="475" y="594"/>
                    </a:lnTo>
                    <a:lnTo>
                      <a:pt x="356" y="711"/>
                    </a:lnTo>
                    <a:lnTo>
                      <a:pt x="119" y="711"/>
                    </a:lnTo>
                    <a:lnTo>
                      <a:pt x="0" y="594"/>
                    </a:lnTo>
                    <a:lnTo>
                      <a:pt x="0" y="238"/>
                    </a:lnTo>
                    <a:lnTo>
                      <a:pt x="237" y="0"/>
                    </a:lnTo>
                    <a:lnTo>
                      <a:pt x="356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6" name="Freeform 32"/>
              <p:cNvSpPr>
                <a:spLocks/>
              </p:cNvSpPr>
              <p:nvPr/>
            </p:nvSpPr>
            <p:spPr bwMode="auto">
              <a:xfrm>
                <a:off x="1564" y="5208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7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7" name="Freeform 33"/>
              <p:cNvSpPr>
                <a:spLocks/>
              </p:cNvSpPr>
              <p:nvPr/>
            </p:nvSpPr>
            <p:spPr bwMode="auto">
              <a:xfrm>
                <a:off x="1428" y="5123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3"/>
                    </a:lnTo>
                    <a:lnTo>
                      <a:pt x="474" y="118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8"/>
                    </a:lnTo>
                    <a:lnTo>
                      <a:pt x="0" y="237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8" name="Freeform 34"/>
              <p:cNvSpPr>
                <a:spLocks/>
              </p:cNvSpPr>
              <p:nvPr/>
            </p:nvSpPr>
            <p:spPr bwMode="auto">
              <a:xfrm>
                <a:off x="1479" y="5123"/>
                <a:ext cx="26" cy="51"/>
              </a:xfrm>
              <a:custGeom>
                <a:avLst/>
                <a:gdLst>
                  <a:gd name="T0" fmla="*/ 0 w 355"/>
                  <a:gd name="T1" fmla="*/ 0 h 711"/>
                  <a:gd name="T2" fmla="*/ 0 w 355"/>
                  <a:gd name="T3" fmla="*/ 0 h 711"/>
                  <a:gd name="T4" fmla="*/ 0 w 355"/>
                  <a:gd name="T5" fmla="*/ 0 h 711"/>
                  <a:gd name="T6" fmla="*/ 0 w 355"/>
                  <a:gd name="T7" fmla="*/ 0 h 711"/>
                  <a:gd name="T8" fmla="*/ 0 w 355"/>
                  <a:gd name="T9" fmla="*/ 0 h 711"/>
                  <a:gd name="T10" fmla="*/ 0 w 355"/>
                  <a:gd name="T11" fmla="*/ 0 h 711"/>
                  <a:gd name="T12" fmla="*/ 0 w 355"/>
                  <a:gd name="T13" fmla="*/ 0 h 711"/>
                  <a:gd name="T14" fmla="*/ 0 w 355"/>
                  <a:gd name="T15" fmla="*/ 0 h 711"/>
                  <a:gd name="T16" fmla="*/ 0 w 355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5"/>
                  <a:gd name="T28" fmla="*/ 0 h 711"/>
                  <a:gd name="T29" fmla="*/ 355 w 355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5" h="711">
                    <a:moveTo>
                      <a:pt x="119" y="711"/>
                    </a:moveTo>
                    <a:lnTo>
                      <a:pt x="0" y="592"/>
                    </a:lnTo>
                    <a:lnTo>
                      <a:pt x="0" y="118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5" y="118"/>
                    </a:lnTo>
                    <a:lnTo>
                      <a:pt x="355" y="592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9" name="Line 35"/>
              <p:cNvSpPr>
                <a:spLocks noChangeShapeType="1"/>
              </p:cNvSpPr>
              <p:nvPr/>
            </p:nvSpPr>
            <p:spPr bwMode="auto">
              <a:xfrm>
                <a:off x="1555" y="5149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0" name="Line 36"/>
              <p:cNvSpPr>
                <a:spLocks noChangeShapeType="1"/>
              </p:cNvSpPr>
              <p:nvPr/>
            </p:nvSpPr>
            <p:spPr bwMode="auto">
              <a:xfrm flipH="1">
                <a:off x="1538" y="5064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1" name="Line 37"/>
              <p:cNvSpPr>
                <a:spLocks noChangeShapeType="1"/>
              </p:cNvSpPr>
              <p:nvPr/>
            </p:nvSpPr>
            <p:spPr bwMode="auto">
              <a:xfrm flipH="1">
                <a:off x="1522" y="5149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2" name="Line 38"/>
              <p:cNvSpPr>
                <a:spLocks noChangeShapeType="1"/>
              </p:cNvSpPr>
              <p:nvPr/>
            </p:nvSpPr>
            <p:spPr bwMode="auto">
              <a:xfrm>
                <a:off x="1767" y="5149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3" name="Freeform 39"/>
              <p:cNvSpPr>
                <a:spLocks/>
              </p:cNvSpPr>
              <p:nvPr/>
            </p:nvSpPr>
            <p:spPr bwMode="auto">
              <a:xfrm>
                <a:off x="1428" y="4954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8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4" name="Freeform 40"/>
              <p:cNvSpPr>
                <a:spLocks/>
              </p:cNvSpPr>
              <p:nvPr/>
            </p:nvSpPr>
            <p:spPr bwMode="auto">
              <a:xfrm>
                <a:off x="1479" y="4954"/>
                <a:ext cx="9" cy="51"/>
              </a:xfrm>
              <a:custGeom>
                <a:avLst/>
                <a:gdLst>
                  <a:gd name="T0" fmla="*/ 0 w 119"/>
                  <a:gd name="T1" fmla="*/ 0 h 711"/>
                  <a:gd name="T2" fmla="*/ 0 w 119"/>
                  <a:gd name="T3" fmla="*/ 0 h 711"/>
                  <a:gd name="T4" fmla="*/ 0 w 119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119"/>
                  <a:gd name="T10" fmla="*/ 0 h 711"/>
                  <a:gd name="T11" fmla="*/ 119 w 119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" h="711">
                    <a:moveTo>
                      <a:pt x="0" y="119"/>
                    </a:moveTo>
                    <a:lnTo>
                      <a:pt x="119" y="0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5" name="Line 41"/>
              <p:cNvSpPr>
                <a:spLocks noChangeShapeType="1"/>
              </p:cNvSpPr>
              <p:nvPr/>
            </p:nvSpPr>
            <p:spPr bwMode="auto">
              <a:xfrm>
                <a:off x="1479" y="5005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6" name="Freeform 42"/>
              <p:cNvSpPr>
                <a:spLocks/>
              </p:cNvSpPr>
              <p:nvPr/>
            </p:nvSpPr>
            <p:spPr bwMode="auto">
              <a:xfrm>
                <a:off x="1428" y="4785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7" name="Freeform 43"/>
              <p:cNvSpPr>
                <a:spLocks/>
              </p:cNvSpPr>
              <p:nvPr/>
            </p:nvSpPr>
            <p:spPr bwMode="auto">
              <a:xfrm>
                <a:off x="1479" y="4785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0" y="119"/>
                    </a:moveTo>
                    <a:lnTo>
                      <a:pt x="119" y="0"/>
                    </a:lnTo>
                    <a:lnTo>
                      <a:pt x="355" y="0"/>
                    </a:lnTo>
                    <a:lnTo>
                      <a:pt x="474" y="119"/>
                    </a:lnTo>
                    <a:lnTo>
                      <a:pt x="474" y="236"/>
                    </a:lnTo>
                    <a:lnTo>
                      <a:pt x="355" y="355"/>
                    </a:lnTo>
                    <a:lnTo>
                      <a:pt x="119" y="355"/>
                    </a:lnTo>
                    <a:lnTo>
                      <a:pt x="0" y="474"/>
                    </a:lnTo>
                    <a:lnTo>
                      <a:pt x="0" y="711"/>
                    </a:lnTo>
                    <a:lnTo>
                      <a:pt x="474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8" name="Freeform 44"/>
              <p:cNvSpPr>
                <a:spLocks/>
              </p:cNvSpPr>
              <p:nvPr/>
            </p:nvSpPr>
            <p:spPr bwMode="auto">
              <a:xfrm>
                <a:off x="1428" y="4615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Freeform 45"/>
              <p:cNvSpPr>
                <a:spLocks/>
              </p:cNvSpPr>
              <p:nvPr/>
            </p:nvSpPr>
            <p:spPr bwMode="auto">
              <a:xfrm>
                <a:off x="1479" y="4615"/>
                <a:ext cx="34" cy="26"/>
              </a:xfrm>
              <a:custGeom>
                <a:avLst/>
                <a:gdLst>
                  <a:gd name="T0" fmla="*/ 0 w 474"/>
                  <a:gd name="T1" fmla="*/ 0 h 355"/>
                  <a:gd name="T2" fmla="*/ 0 w 474"/>
                  <a:gd name="T3" fmla="*/ 0 h 355"/>
                  <a:gd name="T4" fmla="*/ 0 w 474"/>
                  <a:gd name="T5" fmla="*/ 0 h 355"/>
                  <a:gd name="T6" fmla="*/ 0 w 474"/>
                  <a:gd name="T7" fmla="*/ 0 h 355"/>
                  <a:gd name="T8" fmla="*/ 0 w 474"/>
                  <a:gd name="T9" fmla="*/ 0 h 355"/>
                  <a:gd name="T10" fmla="*/ 0 w 474"/>
                  <a:gd name="T11" fmla="*/ 0 h 355"/>
                  <a:gd name="T12" fmla="*/ 0 w 474"/>
                  <a:gd name="T13" fmla="*/ 0 h 3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74"/>
                  <a:gd name="T22" fmla="*/ 0 h 355"/>
                  <a:gd name="T23" fmla="*/ 474 w 474"/>
                  <a:gd name="T24" fmla="*/ 355 h 3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74" h="355">
                    <a:moveTo>
                      <a:pt x="0" y="119"/>
                    </a:moveTo>
                    <a:lnTo>
                      <a:pt x="119" y="0"/>
                    </a:lnTo>
                    <a:lnTo>
                      <a:pt x="355" y="0"/>
                    </a:lnTo>
                    <a:lnTo>
                      <a:pt x="474" y="119"/>
                    </a:lnTo>
                    <a:lnTo>
                      <a:pt x="474" y="236"/>
                    </a:lnTo>
                    <a:lnTo>
                      <a:pt x="355" y="355"/>
                    </a:lnTo>
                    <a:lnTo>
                      <a:pt x="238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0" name="Freeform 46"/>
              <p:cNvSpPr>
                <a:spLocks/>
              </p:cNvSpPr>
              <p:nvPr/>
            </p:nvSpPr>
            <p:spPr bwMode="auto">
              <a:xfrm>
                <a:off x="1479" y="4641"/>
                <a:ext cx="34" cy="25"/>
              </a:xfrm>
              <a:custGeom>
                <a:avLst/>
                <a:gdLst>
                  <a:gd name="T0" fmla="*/ 0 w 474"/>
                  <a:gd name="T1" fmla="*/ 0 h 356"/>
                  <a:gd name="T2" fmla="*/ 0 w 474"/>
                  <a:gd name="T3" fmla="*/ 0 h 356"/>
                  <a:gd name="T4" fmla="*/ 0 w 474"/>
                  <a:gd name="T5" fmla="*/ 0 h 356"/>
                  <a:gd name="T6" fmla="*/ 0 w 474"/>
                  <a:gd name="T7" fmla="*/ 0 h 356"/>
                  <a:gd name="T8" fmla="*/ 0 w 474"/>
                  <a:gd name="T9" fmla="*/ 0 h 356"/>
                  <a:gd name="T10" fmla="*/ 0 w 474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356"/>
                  <a:gd name="T20" fmla="*/ 474 w 474"/>
                  <a:gd name="T21" fmla="*/ 356 h 3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356">
                    <a:moveTo>
                      <a:pt x="355" y="0"/>
                    </a:moveTo>
                    <a:lnTo>
                      <a:pt x="474" y="119"/>
                    </a:lnTo>
                    <a:lnTo>
                      <a:pt x="474" y="237"/>
                    </a:lnTo>
                    <a:lnTo>
                      <a:pt x="355" y="356"/>
                    </a:lnTo>
                    <a:lnTo>
                      <a:pt x="119" y="356"/>
                    </a:lnTo>
                    <a:lnTo>
                      <a:pt x="0" y="23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Freeform 47"/>
              <p:cNvSpPr>
                <a:spLocks/>
              </p:cNvSpPr>
              <p:nvPr/>
            </p:nvSpPr>
            <p:spPr bwMode="auto">
              <a:xfrm>
                <a:off x="1428" y="4446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3"/>
                    </a:lnTo>
                    <a:lnTo>
                      <a:pt x="474" y="118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8"/>
                    </a:lnTo>
                    <a:lnTo>
                      <a:pt x="0" y="236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Freeform 48"/>
              <p:cNvSpPr>
                <a:spLocks/>
              </p:cNvSpPr>
              <p:nvPr/>
            </p:nvSpPr>
            <p:spPr bwMode="auto">
              <a:xfrm>
                <a:off x="1479" y="4446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4"/>
                  <a:gd name="T13" fmla="*/ 0 h 711"/>
                  <a:gd name="T14" fmla="*/ 474 w 474"/>
                  <a:gd name="T15" fmla="*/ 711 h 7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4" h="711">
                    <a:moveTo>
                      <a:pt x="474" y="473"/>
                    </a:moveTo>
                    <a:lnTo>
                      <a:pt x="0" y="473"/>
                    </a:lnTo>
                    <a:lnTo>
                      <a:pt x="355" y="0"/>
                    </a:lnTo>
                    <a:lnTo>
                      <a:pt x="355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49"/>
              <p:cNvSpPr>
                <a:spLocks noChangeShapeType="1"/>
              </p:cNvSpPr>
              <p:nvPr/>
            </p:nvSpPr>
            <p:spPr bwMode="auto">
              <a:xfrm flipH="1">
                <a:off x="1538" y="4895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50"/>
              <p:cNvSpPr>
                <a:spLocks noChangeShapeType="1"/>
              </p:cNvSpPr>
              <p:nvPr/>
            </p:nvSpPr>
            <p:spPr bwMode="auto">
              <a:xfrm flipH="1">
                <a:off x="1522" y="4979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51"/>
              <p:cNvSpPr>
                <a:spLocks noChangeShapeType="1"/>
              </p:cNvSpPr>
              <p:nvPr/>
            </p:nvSpPr>
            <p:spPr bwMode="auto">
              <a:xfrm flipH="1">
                <a:off x="1538" y="4725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52"/>
              <p:cNvSpPr>
                <a:spLocks noChangeShapeType="1"/>
              </p:cNvSpPr>
              <p:nvPr/>
            </p:nvSpPr>
            <p:spPr bwMode="auto">
              <a:xfrm flipH="1">
                <a:off x="1522" y="4810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53"/>
              <p:cNvSpPr>
                <a:spLocks noChangeShapeType="1"/>
              </p:cNvSpPr>
              <p:nvPr/>
            </p:nvSpPr>
            <p:spPr bwMode="auto">
              <a:xfrm flipH="1">
                <a:off x="1538" y="4556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54"/>
              <p:cNvSpPr>
                <a:spLocks noChangeShapeType="1"/>
              </p:cNvSpPr>
              <p:nvPr/>
            </p:nvSpPr>
            <p:spPr bwMode="auto">
              <a:xfrm flipH="1">
                <a:off x="1522" y="4641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55"/>
              <p:cNvSpPr>
                <a:spLocks noChangeShapeType="1"/>
              </p:cNvSpPr>
              <p:nvPr/>
            </p:nvSpPr>
            <p:spPr bwMode="auto">
              <a:xfrm flipH="1">
                <a:off x="1538" y="4387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56"/>
              <p:cNvSpPr>
                <a:spLocks noChangeShapeType="1"/>
              </p:cNvSpPr>
              <p:nvPr/>
            </p:nvSpPr>
            <p:spPr bwMode="auto">
              <a:xfrm flipH="1">
                <a:off x="1522" y="4472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Freeform 57"/>
              <p:cNvSpPr>
                <a:spLocks/>
              </p:cNvSpPr>
              <p:nvPr/>
            </p:nvSpPr>
            <p:spPr bwMode="auto">
              <a:xfrm>
                <a:off x="1936" y="5208"/>
                <a:ext cx="34" cy="51"/>
              </a:xfrm>
              <a:custGeom>
                <a:avLst/>
                <a:gdLst>
                  <a:gd name="T0" fmla="*/ 0 w 475"/>
                  <a:gd name="T1" fmla="*/ 0 h 711"/>
                  <a:gd name="T2" fmla="*/ 0 w 475"/>
                  <a:gd name="T3" fmla="*/ 0 h 711"/>
                  <a:gd name="T4" fmla="*/ 0 w 475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475"/>
                  <a:gd name="T10" fmla="*/ 0 h 711"/>
                  <a:gd name="T11" fmla="*/ 475 w 475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75" h="711">
                    <a:moveTo>
                      <a:pt x="0" y="0"/>
                    </a:moveTo>
                    <a:lnTo>
                      <a:pt x="475" y="0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Freeform 58"/>
              <p:cNvSpPr>
                <a:spLocks/>
              </p:cNvSpPr>
              <p:nvPr/>
            </p:nvSpPr>
            <p:spPr bwMode="auto">
              <a:xfrm>
                <a:off x="1987" y="5208"/>
                <a:ext cx="26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Line 59"/>
              <p:cNvSpPr>
                <a:spLocks noChangeShapeType="1"/>
              </p:cNvSpPr>
              <p:nvPr/>
            </p:nvSpPr>
            <p:spPr bwMode="auto">
              <a:xfrm>
                <a:off x="1979" y="5149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Freeform 60"/>
              <p:cNvSpPr>
                <a:spLocks/>
              </p:cNvSpPr>
              <p:nvPr/>
            </p:nvSpPr>
            <p:spPr bwMode="auto">
              <a:xfrm>
                <a:off x="2148" y="5208"/>
                <a:ext cx="34" cy="51"/>
              </a:xfrm>
              <a:custGeom>
                <a:avLst/>
                <a:gdLst>
                  <a:gd name="T0" fmla="*/ 0 w 473"/>
                  <a:gd name="T1" fmla="*/ 0 h 711"/>
                  <a:gd name="T2" fmla="*/ 0 w 473"/>
                  <a:gd name="T3" fmla="*/ 0 h 711"/>
                  <a:gd name="T4" fmla="*/ 0 w 473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473"/>
                  <a:gd name="T10" fmla="*/ 0 h 711"/>
                  <a:gd name="T11" fmla="*/ 473 w 473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73" h="711">
                    <a:moveTo>
                      <a:pt x="0" y="0"/>
                    </a:moveTo>
                    <a:lnTo>
                      <a:pt x="473" y="0"/>
                    </a:lnTo>
                    <a:lnTo>
                      <a:pt x="117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Freeform 61"/>
              <p:cNvSpPr>
                <a:spLocks/>
              </p:cNvSpPr>
              <p:nvPr/>
            </p:nvSpPr>
            <p:spPr bwMode="auto">
              <a:xfrm>
                <a:off x="2199" y="5208"/>
                <a:ext cx="34" cy="51"/>
              </a:xfrm>
              <a:custGeom>
                <a:avLst/>
                <a:gdLst>
                  <a:gd name="T0" fmla="*/ 0 w 473"/>
                  <a:gd name="T1" fmla="*/ 0 h 711"/>
                  <a:gd name="T2" fmla="*/ 0 w 473"/>
                  <a:gd name="T3" fmla="*/ 0 h 711"/>
                  <a:gd name="T4" fmla="*/ 0 w 473"/>
                  <a:gd name="T5" fmla="*/ 0 h 711"/>
                  <a:gd name="T6" fmla="*/ 0 w 473"/>
                  <a:gd name="T7" fmla="*/ 0 h 711"/>
                  <a:gd name="T8" fmla="*/ 0 w 473"/>
                  <a:gd name="T9" fmla="*/ 0 h 711"/>
                  <a:gd name="T10" fmla="*/ 0 w 473"/>
                  <a:gd name="T11" fmla="*/ 0 h 711"/>
                  <a:gd name="T12" fmla="*/ 0 w 473"/>
                  <a:gd name="T13" fmla="*/ 0 h 711"/>
                  <a:gd name="T14" fmla="*/ 0 w 473"/>
                  <a:gd name="T15" fmla="*/ 0 h 711"/>
                  <a:gd name="T16" fmla="*/ 0 w 473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3"/>
                  <a:gd name="T28" fmla="*/ 0 h 711"/>
                  <a:gd name="T29" fmla="*/ 473 w 473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3" h="711">
                    <a:moveTo>
                      <a:pt x="0" y="594"/>
                    </a:moveTo>
                    <a:lnTo>
                      <a:pt x="118" y="711"/>
                    </a:lnTo>
                    <a:lnTo>
                      <a:pt x="355" y="711"/>
                    </a:lnTo>
                    <a:lnTo>
                      <a:pt x="473" y="594"/>
                    </a:lnTo>
                    <a:lnTo>
                      <a:pt x="473" y="356"/>
                    </a:lnTo>
                    <a:lnTo>
                      <a:pt x="355" y="238"/>
                    </a:lnTo>
                    <a:lnTo>
                      <a:pt x="0" y="238"/>
                    </a:lnTo>
                    <a:lnTo>
                      <a:pt x="0" y="0"/>
                    </a:lnTo>
                    <a:lnTo>
                      <a:pt x="473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62"/>
              <p:cNvSpPr>
                <a:spLocks noChangeShapeType="1"/>
              </p:cNvSpPr>
              <p:nvPr/>
            </p:nvSpPr>
            <p:spPr bwMode="auto">
              <a:xfrm>
                <a:off x="2190" y="5149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7" name="Freeform 63"/>
              <p:cNvSpPr>
                <a:spLocks/>
              </p:cNvSpPr>
              <p:nvPr/>
            </p:nvSpPr>
            <p:spPr bwMode="auto">
              <a:xfrm>
                <a:off x="2571" y="5208"/>
                <a:ext cx="34" cy="51"/>
              </a:xfrm>
              <a:custGeom>
                <a:avLst/>
                <a:gdLst>
                  <a:gd name="T0" fmla="*/ 0 w 475"/>
                  <a:gd name="T1" fmla="*/ 0 h 711"/>
                  <a:gd name="T2" fmla="*/ 0 w 475"/>
                  <a:gd name="T3" fmla="*/ 0 h 711"/>
                  <a:gd name="T4" fmla="*/ 0 w 475"/>
                  <a:gd name="T5" fmla="*/ 0 h 711"/>
                  <a:gd name="T6" fmla="*/ 0 w 475"/>
                  <a:gd name="T7" fmla="*/ 0 h 711"/>
                  <a:gd name="T8" fmla="*/ 0 w 475"/>
                  <a:gd name="T9" fmla="*/ 0 h 711"/>
                  <a:gd name="T10" fmla="*/ 0 w 475"/>
                  <a:gd name="T11" fmla="*/ 0 h 711"/>
                  <a:gd name="T12" fmla="*/ 0 w 475"/>
                  <a:gd name="T13" fmla="*/ 0 h 711"/>
                  <a:gd name="T14" fmla="*/ 0 w 475"/>
                  <a:gd name="T15" fmla="*/ 0 h 711"/>
                  <a:gd name="T16" fmla="*/ 0 w 475"/>
                  <a:gd name="T17" fmla="*/ 0 h 711"/>
                  <a:gd name="T18" fmla="*/ 0 w 475"/>
                  <a:gd name="T19" fmla="*/ 0 h 711"/>
                  <a:gd name="T20" fmla="*/ 0 w 475"/>
                  <a:gd name="T21" fmla="*/ 0 h 711"/>
                  <a:gd name="T22" fmla="*/ 0 w 475"/>
                  <a:gd name="T23" fmla="*/ 0 h 71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75"/>
                  <a:gd name="T37" fmla="*/ 0 h 711"/>
                  <a:gd name="T38" fmla="*/ 475 w 475"/>
                  <a:gd name="T39" fmla="*/ 711 h 71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75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475"/>
                    </a:lnTo>
                    <a:lnTo>
                      <a:pt x="119" y="356"/>
                    </a:lnTo>
                    <a:lnTo>
                      <a:pt x="356" y="356"/>
                    </a:lnTo>
                    <a:lnTo>
                      <a:pt x="475" y="238"/>
                    </a:lnTo>
                    <a:lnTo>
                      <a:pt x="475" y="119"/>
                    </a:lnTo>
                    <a:lnTo>
                      <a:pt x="356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8"/>
                    </a:lnTo>
                    <a:lnTo>
                      <a:pt x="119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8" name="Freeform 64"/>
              <p:cNvSpPr>
                <a:spLocks/>
              </p:cNvSpPr>
              <p:nvPr/>
            </p:nvSpPr>
            <p:spPr bwMode="auto">
              <a:xfrm>
                <a:off x="2580" y="5233"/>
                <a:ext cx="25" cy="26"/>
              </a:xfrm>
              <a:custGeom>
                <a:avLst/>
                <a:gdLst>
                  <a:gd name="T0" fmla="*/ 0 w 356"/>
                  <a:gd name="T1" fmla="*/ 0 h 355"/>
                  <a:gd name="T2" fmla="*/ 0 w 356"/>
                  <a:gd name="T3" fmla="*/ 0 h 355"/>
                  <a:gd name="T4" fmla="*/ 0 w 356"/>
                  <a:gd name="T5" fmla="*/ 0 h 355"/>
                  <a:gd name="T6" fmla="*/ 0 w 356"/>
                  <a:gd name="T7" fmla="*/ 0 h 355"/>
                  <a:gd name="T8" fmla="*/ 0 w 356"/>
                  <a:gd name="T9" fmla="*/ 0 h 3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55"/>
                  <a:gd name="T17" fmla="*/ 356 w 356"/>
                  <a:gd name="T18" fmla="*/ 355 h 3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55">
                    <a:moveTo>
                      <a:pt x="237" y="0"/>
                    </a:moveTo>
                    <a:lnTo>
                      <a:pt x="356" y="119"/>
                    </a:lnTo>
                    <a:lnTo>
                      <a:pt x="356" y="238"/>
                    </a:lnTo>
                    <a:lnTo>
                      <a:pt x="237" y="355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9" name="Freeform 65"/>
              <p:cNvSpPr>
                <a:spLocks/>
              </p:cNvSpPr>
              <p:nvPr/>
            </p:nvSpPr>
            <p:spPr bwMode="auto">
              <a:xfrm>
                <a:off x="2622" y="5208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4"/>
                  <a:gd name="T28" fmla="*/ 0 h 711"/>
                  <a:gd name="T29" fmla="*/ 474 w 474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4" h="711">
                    <a:moveTo>
                      <a:pt x="0" y="594"/>
                    </a:moveTo>
                    <a:lnTo>
                      <a:pt x="118" y="711"/>
                    </a:lnTo>
                    <a:lnTo>
                      <a:pt x="355" y="711"/>
                    </a:lnTo>
                    <a:lnTo>
                      <a:pt x="474" y="594"/>
                    </a:lnTo>
                    <a:lnTo>
                      <a:pt x="474" y="356"/>
                    </a:lnTo>
                    <a:lnTo>
                      <a:pt x="355" y="238"/>
                    </a:lnTo>
                    <a:lnTo>
                      <a:pt x="0" y="238"/>
                    </a:lnTo>
                    <a:lnTo>
                      <a:pt x="0" y="0"/>
                    </a:lnTo>
                    <a:lnTo>
                      <a:pt x="474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0" name="Line 66"/>
              <p:cNvSpPr>
                <a:spLocks noChangeShapeType="1"/>
              </p:cNvSpPr>
              <p:nvPr/>
            </p:nvSpPr>
            <p:spPr bwMode="auto">
              <a:xfrm>
                <a:off x="2402" y="5149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1" name="Freeform 67"/>
              <p:cNvSpPr>
                <a:spLocks/>
              </p:cNvSpPr>
              <p:nvPr/>
            </p:nvSpPr>
            <p:spPr bwMode="auto">
              <a:xfrm>
                <a:off x="2360" y="5208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w 474"/>
                  <a:gd name="T21" fmla="*/ 0 h 711"/>
                  <a:gd name="T22" fmla="*/ 0 w 474"/>
                  <a:gd name="T23" fmla="*/ 0 h 71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74"/>
                  <a:gd name="T37" fmla="*/ 0 h 711"/>
                  <a:gd name="T38" fmla="*/ 474 w 474"/>
                  <a:gd name="T39" fmla="*/ 711 h 71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74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475"/>
                    </a:lnTo>
                    <a:lnTo>
                      <a:pt x="119" y="356"/>
                    </a:lnTo>
                    <a:lnTo>
                      <a:pt x="356" y="356"/>
                    </a:lnTo>
                    <a:lnTo>
                      <a:pt x="474" y="238"/>
                    </a:lnTo>
                    <a:lnTo>
                      <a:pt x="474" y="119"/>
                    </a:lnTo>
                    <a:lnTo>
                      <a:pt x="356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8"/>
                    </a:lnTo>
                    <a:lnTo>
                      <a:pt x="119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2" name="Freeform 68"/>
              <p:cNvSpPr>
                <a:spLocks/>
              </p:cNvSpPr>
              <p:nvPr/>
            </p:nvSpPr>
            <p:spPr bwMode="auto">
              <a:xfrm>
                <a:off x="2368" y="5233"/>
                <a:ext cx="26" cy="26"/>
              </a:xfrm>
              <a:custGeom>
                <a:avLst/>
                <a:gdLst>
                  <a:gd name="T0" fmla="*/ 0 w 355"/>
                  <a:gd name="T1" fmla="*/ 0 h 355"/>
                  <a:gd name="T2" fmla="*/ 0 w 355"/>
                  <a:gd name="T3" fmla="*/ 0 h 355"/>
                  <a:gd name="T4" fmla="*/ 0 w 355"/>
                  <a:gd name="T5" fmla="*/ 0 h 355"/>
                  <a:gd name="T6" fmla="*/ 0 w 355"/>
                  <a:gd name="T7" fmla="*/ 0 h 355"/>
                  <a:gd name="T8" fmla="*/ 0 w 355"/>
                  <a:gd name="T9" fmla="*/ 0 h 3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5"/>
                  <a:gd name="T16" fmla="*/ 0 h 355"/>
                  <a:gd name="T17" fmla="*/ 355 w 355"/>
                  <a:gd name="T18" fmla="*/ 355 h 3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5" h="355">
                    <a:moveTo>
                      <a:pt x="237" y="0"/>
                    </a:moveTo>
                    <a:lnTo>
                      <a:pt x="355" y="119"/>
                    </a:lnTo>
                    <a:lnTo>
                      <a:pt x="355" y="238"/>
                    </a:lnTo>
                    <a:lnTo>
                      <a:pt x="237" y="355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3" name="Freeform 69"/>
              <p:cNvSpPr>
                <a:spLocks/>
              </p:cNvSpPr>
              <p:nvPr/>
            </p:nvSpPr>
            <p:spPr bwMode="auto">
              <a:xfrm>
                <a:off x="2410" y="5208"/>
                <a:ext cx="26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4" name="Line 70"/>
              <p:cNvSpPr>
                <a:spLocks noChangeShapeType="1"/>
              </p:cNvSpPr>
              <p:nvPr/>
            </p:nvSpPr>
            <p:spPr bwMode="auto">
              <a:xfrm>
                <a:off x="2614" y="5149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5" name="Line 71"/>
              <p:cNvSpPr>
                <a:spLocks noChangeShapeType="1"/>
              </p:cNvSpPr>
              <p:nvPr/>
            </p:nvSpPr>
            <p:spPr bwMode="auto">
              <a:xfrm>
                <a:off x="2825" y="5149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6" name="Freeform 72"/>
              <p:cNvSpPr>
                <a:spLocks/>
              </p:cNvSpPr>
              <p:nvPr/>
            </p:nvSpPr>
            <p:spPr bwMode="auto">
              <a:xfrm>
                <a:off x="2783" y="5208"/>
                <a:ext cx="34" cy="51"/>
              </a:xfrm>
              <a:custGeom>
                <a:avLst/>
                <a:gdLst>
                  <a:gd name="T0" fmla="*/ 0 w 473"/>
                  <a:gd name="T1" fmla="*/ 0 h 711"/>
                  <a:gd name="T2" fmla="*/ 0 w 473"/>
                  <a:gd name="T3" fmla="*/ 0 h 711"/>
                  <a:gd name="T4" fmla="*/ 0 w 473"/>
                  <a:gd name="T5" fmla="*/ 0 h 711"/>
                  <a:gd name="T6" fmla="*/ 0 w 473"/>
                  <a:gd name="T7" fmla="*/ 0 h 711"/>
                  <a:gd name="T8" fmla="*/ 0 w 473"/>
                  <a:gd name="T9" fmla="*/ 0 h 711"/>
                  <a:gd name="T10" fmla="*/ 0 w 473"/>
                  <a:gd name="T11" fmla="*/ 0 h 711"/>
                  <a:gd name="T12" fmla="*/ 0 w 473"/>
                  <a:gd name="T13" fmla="*/ 0 h 711"/>
                  <a:gd name="T14" fmla="*/ 0 w 473"/>
                  <a:gd name="T15" fmla="*/ 0 h 711"/>
                  <a:gd name="T16" fmla="*/ 0 w 473"/>
                  <a:gd name="T17" fmla="*/ 0 h 711"/>
                  <a:gd name="T18" fmla="*/ 0 w 473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3"/>
                  <a:gd name="T31" fmla="*/ 0 h 711"/>
                  <a:gd name="T32" fmla="*/ 473 w 473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3" h="711">
                    <a:moveTo>
                      <a:pt x="118" y="711"/>
                    </a:moveTo>
                    <a:lnTo>
                      <a:pt x="237" y="711"/>
                    </a:lnTo>
                    <a:lnTo>
                      <a:pt x="473" y="475"/>
                    </a:lnTo>
                    <a:lnTo>
                      <a:pt x="473" y="119"/>
                    </a:lnTo>
                    <a:lnTo>
                      <a:pt x="356" y="0"/>
                    </a:lnTo>
                    <a:lnTo>
                      <a:pt x="118" y="0"/>
                    </a:lnTo>
                    <a:lnTo>
                      <a:pt x="0" y="119"/>
                    </a:lnTo>
                    <a:lnTo>
                      <a:pt x="0" y="238"/>
                    </a:lnTo>
                    <a:lnTo>
                      <a:pt x="118" y="356"/>
                    </a:lnTo>
                    <a:lnTo>
                      <a:pt x="473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7" name="Freeform 73"/>
              <p:cNvSpPr>
                <a:spLocks/>
              </p:cNvSpPr>
              <p:nvPr/>
            </p:nvSpPr>
            <p:spPr bwMode="auto">
              <a:xfrm>
                <a:off x="2834" y="5208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8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8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7" y="711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8" name="Freeform 74"/>
              <p:cNvSpPr>
                <a:spLocks/>
              </p:cNvSpPr>
              <p:nvPr/>
            </p:nvSpPr>
            <p:spPr bwMode="auto">
              <a:xfrm>
                <a:off x="1640" y="3782"/>
                <a:ext cx="50" cy="76"/>
              </a:xfrm>
              <a:custGeom>
                <a:avLst/>
                <a:gdLst>
                  <a:gd name="T0" fmla="*/ 0 w 706"/>
                  <a:gd name="T1" fmla="*/ 0 h 1059"/>
                  <a:gd name="T2" fmla="*/ 0 w 706"/>
                  <a:gd name="T3" fmla="*/ 0 h 1059"/>
                  <a:gd name="T4" fmla="*/ 0 w 706"/>
                  <a:gd name="T5" fmla="*/ 0 h 1059"/>
                  <a:gd name="T6" fmla="*/ 0 w 706"/>
                  <a:gd name="T7" fmla="*/ 0 h 1059"/>
                  <a:gd name="T8" fmla="*/ 0 w 706"/>
                  <a:gd name="T9" fmla="*/ 0 h 1059"/>
                  <a:gd name="T10" fmla="*/ 0 w 706"/>
                  <a:gd name="T11" fmla="*/ 0 h 1059"/>
                  <a:gd name="T12" fmla="*/ 0 w 706"/>
                  <a:gd name="T13" fmla="*/ 0 h 10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6"/>
                  <a:gd name="T22" fmla="*/ 0 h 1059"/>
                  <a:gd name="T23" fmla="*/ 706 w 706"/>
                  <a:gd name="T24" fmla="*/ 1059 h 10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6" h="1059">
                    <a:moveTo>
                      <a:pt x="385" y="1059"/>
                    </a:moveTo>
                    <a:lnTo>
                      <a:pt x="0" y="193"/>
                    </a:lnTo>
                    <a:lnTo>
                      <a:pt x="433" y="0"/>
                    </a:lnTo>
                    <a:lnTo>
                      <a:pt x="642" y="80"/>
                    </a:lnTo>
                    <a:lnTo>
                      <a:pt x="706" y="225"/>
                    </a:lnTo>
                    <a:lnTo>
                      <a:pt x="626" y="433"/>
                    </a:lnTo>
                    <a:lnTo>
                      <a:pt x="193" y="62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9" name="Line 75"/>
              <p:cNvSpPr>
                <a:spLocks noChangeShapeType="1"/>
              </p:cNvSpPr>
              <p:nvPr/>
            </p:nvSpPr>
            <p:spPr bwMode="auto">
              <a:xfrm>
                <a:off x="1664" y="3822"/>
                <a:ext cx="45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0" name="Freeform 76"/>
              <p:cNvSpPr>
                <a:spLocks/>
              </p:cNvSpPr>
              <p:nvPr/>
            </p:nvSpPr>
            <p:spPr bwMode="auto">
              <a:xfrm>
                <a:off x="1711" y="3789"/>
                <a:ext cx="50" cy="37"/>
              </a:xfrm>
              <a:custGeom>
                <a:avLst/>
                <a:gdLst>
                  <a:gd name="T0" fmla="*/ 0 w 706"/>
                  <a:gd name="T1" fmla="*/ 0 h 513"/>
                  <a:gd name="T2" fmla="*/ 0 w 706"/>
                  <a:gd name="T3" fmla="*/ 0 h 513"/>
                  <a:gd name="T4" fmla="*/ 0 w 706"/>
                  <a:gd name="T5" fmla="*/ 0 h 513"/>
                  <a:gd name="T6" fmla="*/ 0 w 706"/>
                  <a:gd name="T7" fmla="*/ 0 h 513"/>
                  <a:gd name="T8" fmla="*/ 0 w 706"/>
                  <a:gd name="T9" fmla="*/ 0 h 5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6"/>
                  <a:gd name="T16" fmla="*/ 0 h 513"/>
                  <a:gd name="T17" fmla="*/ 706 w 706"/>
                  <a:gd name="T18" fmla="*/ 513 h 5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6" h="513">
                    <a:moveTo>
                      <a:pt x="0" y="0"/>
                    </a:moveTo>
                    <a:lnTo>
                      <a:pt x="192" y="433"/>
                    </a:lnTo>
                    <a:lnTo>
                      <a:pt x="401" y="513"/>
                    </a:lnTo>
                    <a:lnTo>
                      <a:pt x="545" y="449"/>
                    </a:lnTo>
                    <a:lnTo>
                      <a:pt x="706" y="32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1" name="Line 77"/>
              <p:cNvSpPr>
                <a:spLocks noChangeShapeType="1"/>
              </p:cNvSpPr>
              <p:nvPr/>
            </p:nvSpPr>
            <p:spPr bwMode="auto">
              <a:xfrm>
                <a:off x="1752" y="3771"/>
                <a:ext cx="19" cy="4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2" name="Line 78"/>
              <p:cNvSpPr>
                <a:spLocks noChangeShapeType="1"/>
              </p:cNvSpPr>
              <p:nvPr/>
            </p:nvSpPr>
            <p:spPr bwMode="auto">
              <a:xfrm flipH="1" flipV="1">
                <a:off x="1773" y="3761"/>
                <a:ext cx="18" cy="4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Freeform 79"/>
              <p:cNvSpPr>
                <a:spLocks/>
              </p:cNvSpPr>
              <p:nvPr/>
            </p:nvSpPr>
            <p:spPr bwMode="auto">
              <a:xfrm>
                <a:off x="1782" y="3748"/>
                <a:ext cx="50" cy="36"/>
              </a:xfrm>
              <a:custGeom>
                <a:avLst/>
                <a:gdLst>
                  <a:gd name="T0" fmla="*/ 0 w 707"/>
                  <a:gd name="T1" fmla="*/ 0 h 513"/>
                  <a:gd name="T2" fmla="*/ 0 w 707"/>
                  <a:gd name="T3" fmla="*/ 0 h 513"/>
                  <a:gd name="T4" fmla="*/ 0 w 707"/>
                  <a:gd name="T5" fmla="*/ 0 h 513"/>
                  <a:gd name="T6" fmla="*/ 0 w 707"/>
                  <a:gd name="T7" fmla="*/ 0 h 513"/>
                  <a:gd name="T8" fmla="*/ 0 w 707"/>
                  <a:gd name="T9" fmla="*/ 0 h 5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7"/>
                  <a:gd name="T16" fmla="*/ 0 h 513"/>
                  <a:gd name="T17" fmla="*/ 707 w 707"/>
                  <a:gd name="T18" fmla="*/ 513 h 5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7" h="513">
                    <a:moveTo>
                      <a:pt x="0" y="481"/>
                    </a:moveTo>
                    <a:lnTo>
                      <a:pt x="161" y="63"/>
                    </a:lnTo>
                    <a:lnTo>
                      <a:pt x="305" y="0"/>
                    </a:lnTo>
                    <a:lnTo>
                      <a:pt x="514" y="79"/>
                    </a:lnTo>
                    <a:lnTo>
                      <a:pt x="707" y="51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4" name="Line 80"/>
              <p:cNvSpPr>
                <a:spLocks noChangeShapeType="1"/>
              </p:cNvSpPr>
              <p:nvPr/>
            </p:nvSpPr>
            <p:spPr bwMode="auto">
              <a:xfrm flipH="1" flipV="1">
                <a:off x="1835" y="3734"/>
                <a:ext cx="18" cy="4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5" name="Freeform 81"/>
              <p:cNvSpPr>
                <a:spLocks/>
              </p:cNvSpPr>
              <p:nvPr/>
            </p:nvSpPr>
            <p:spPr bwMode="auto">
              <a:xfrm>
                <a:off x="1844" y="3720"/>
                <a:ext cx="50" cy="37"/>
              </a:xfrm>
              <a:custGeom>
                <a:avLst/>
                <a:gdLst>
                  <a:gd name="T0" fmla="*/ 0 w 707"/>
                  <a:gd name="T1" fmla="*/ 0 h 513"/>
                  <a:gd name="T2" fmla="*/ 0 w 707"/>
                  <a:gd name="T3" fmla="*/ 0 h 513"/>
                  <a:gd name="T4" fmla="*/ 0 w 707"/>
                  <a:gd name="T5" fmla="*/ 0 h 513"/>
                  <a:gd name="T6" fmla="*/ 0 w 707"/>
                  <a:gd name="T7" fmla="*/ 0 h 513"/>
                  <a:gd name="T8" fmla="*/ 0 w 707"/>
                  <a:gd name="T9" fmla="*/ 0 h 5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7"/>
                  <a:gd name="T16" fmla="*/ 0 h 513"/>
                  <a:gd name="T17" fmla="*/ 707 w 707"/>
                  <a:gd name="T18" fmla="*/ 513 h 5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7" h="513">
                    <a:moveTo>
                      <a:pt x="0" y="481"/>
                    </a:moveTo>
                    <a:lnTo>
                      <a:pt x="161" y="65"/>
                    </a:lnTo>
                    <a:lnTo>
                      <a:pt x="306" y="0"/>
                    </a:lnTo>
                    <a:lnTo>
                      <a:pt x="514" y="81"/>
                    </a:lnTo>
                    <a:lnTo>
                      <a:pt x="707" y="51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6" name="Freeform 82"/>
              <p:cNvSpPr>
                <a:spLocks/>
              </p:cNvSpPr>
              <p:nvPr/>
            </p:nvSpPr>
            <p:spPr bwMode="auto">
              <a:xfrm>
                <a:off x="1901" y="3693"/>
                <a:ext cx="45" cy="50"/>
              </a:xfrm>
              <a:custGeom>
                <a:avLst/>
                <a:gdLst>
                  <a:gd name="T0" fmla="*/ 0 w 625"/>
                  <a:gd name="T1" fmla="*/ 0 h 707"/>
                  <a:gd name="T2" fmla="*/ 0 w 625"/>
                  <a:gd name="T3" fmla="*/ 0 h 707"/>
                  <a:gd name="T4" fmla="*/ 0 w 625"/>
                  <a:gd name="T5" fmla="*/ 0 h 707"/>
                  <a:gd name="T6" fmla="*/ 0 w 625"/>
                  <a:gd name="T7" fmla="*/ 0 h 707"/>
                  <a:gd name="T8" fmla="*/ 0 w 625"/>
                  <a:gd name="T9" fmla="*/ 0 h 707"/>
                  <a:gd name="T10" fmla="*/ 0 w 625"/>
                  <a:gd name="T11" fmla="*/ 0 h 707"/>
                  <a:gd name="T12" fmla="*/ 0 w 625"/>
                  <a:gd name="T13" fmla="*/ 0 h 707"/>
                  <a:gd name="T14" fmla="*/ 0 w 625"/>
                  <a:gd name="T15" fmla="*/ 0 h 707"/>
                  <a:gd name="T16" fmla="*/ 0 w 625"/>
                  <a:gd name="T17" fmla="*/ 0 h 7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25"/>
                  <a:gd name="T28" fmla="*/ 0 h 707"/>
                  <a:gd name="T29" fmla="*/ 625 w 625"/>
                  <a:gd name="T30" fmla="*/ 707 h 7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25" h="707">
                    <a:moveTo>
                      <a:pt x="63" y="482"/>
                    </a:moveTo>
                    <a:lnTo>
                      <a:pt x="497" y="289"/>
                    </a:lnTo>
                    <a:lnTo>
                      <a:pt x="577" y="80"/>
                    </a:lnTo>
                    <a:lnTo>
                      <a:pt x="368" y="0"/>
                    </a:lnTo>
                    <a:lnTo>
                      <a:pt x="79" y="128"/>
                    </a:lnTo>
                    <a:lnTo>
                      <a:pt x="0" y="337"/>
                    </a:lnTo>
                    <a:lnTo>
                      <a:pt x="127" y="626"/>
                    </a:lnTo>
                    <a:lnTo>
                      <a:pt x="336" y="707"/>
                    </a:lnTo>
                    <a:lnTo>
                      <a:pt x="625" y="57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7" name="Line 83"/>
              <p:cNvSpPr>
                <a:spLocks noChangeShapeType="1"/>
              </p:cNvSpPr>
              <p:nvPr/>
            </p:nvSpPr>
            <p:spPr bwMode="auto">
              <a:xfrm flipH="1" flipV="1">
                <a:off x="1959" y="3679"/>
                <a:ext cx="18" cy="4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8" name="Freeform 84"/>
              <p:cNvSpPr>
                <a:spLocks/>
              </p:cNvSpPr>
              <p:nvPr/>
            </p:nvSpPr>
            <p:spPr bwMode="auto">
              <a:xfrm>
                <a:off x="1968" y="3665"/>
                <a:ext cx="36" cy="34"/>
              </a:xfrm>
              <a:custGeom>
                <a:avLst/>
                <a:gdLst>
                  <a:gd name="T0" fmla="*/ 0 w 514"/>
                  <a:gd name="T1" fmla="*/ 0 h 481"/>
                  <a:gd name="T2" fmla="*/ 0 w 514"/>
                  <a:gd name="T3" fmla="*/ 0 h 481"/>
                  <a:gd name="T4" fmla="*/ 0 w 514"/>
                  <a:gd name="T5" fmla="*/ 0 h 481"/>
                  <a:gd name="T6" fmla="*/ 0 w 514"/>
                  <a:gd name="T7" fmla="*/ 0 h 4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4"/>
                  <a:gd name="T13" fmla="*/ 0 h 481"/>
                  <a:gd name="T14" fmla="*/ 514 w 514"/>
                  <a:gd name="T15" fmla="*/ 481 h 4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4" h="481">
                    <a:moveTo>
                      <a:pt x="0" y="481"/>
                    </a:moveTo>
                    <a:lnTo>
                      <a:pt x="161" y="65"/>
                    </a:lnTo>
                    <a:lnTo>
                      <a:pt x="305" y="0"/>
                    </a:lnTo>
                    <a:lnTo>
                      <a:pt x="514" y="8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9" name="Freeform 85"/>
              <p:cNvSpPr>
                <a:spLocks/>
              </p:cNvSpPr>
              <p:nvPr/>
            </p:nvSpPr>
            <p:spPr bwMode="auto">
              <a:xfrm>
                <a:off x="1428" y="4277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7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0" name="Freeform 86"/>
              <p:cNvSpPr>
                <a:spLocks/>
              </p:cNvSpPr>
              <p:nvPr/>
            </p:nvSpPr>
            <p:spPr bwMode="auto">
              <a:xfrm>
                <a:off x="1479" y="4277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4"/>
                  <a:gd name="T28" fmla="*/ 0 h 711"/>
                  <a:gd name="T29" fmla="*/ 474 w 474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4" h="711">
                    <a:moveTo>
                      <a:pt x="0" y="593"/>
                    </a:moveTo>
                    <a:lnTo>
                      <a:pt x="119" y="711"/>
                    </a:lnTo>
                    <a:lnTo>
                      <a:pt x="355" y="711"/>
                    </a:lnTo>
                    <a:lnTo>
                      <a:pt x="474" y="593"/>
                    </a:lnTo>
                    <a:lnTo>
                      <a:pt x="474" y="355"/>
                    </a:lnTo>
                    <a:lnTo>
                      <a:pt x="355" y="237"/>
                    </a:lnTo>
                    <a:lnTo>
                      <a:pt x="0" y="237"/>
                    </a:lnTo>
                    <a:lnTo>
                      <a:pt x="0" y="0"/>
                    </a:lnTo>
                    <a:lnTo>
                      <a:pt x="474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1" name="Freeform 87"/>
              <p:cNvSpPr>
                <a:spLocks/>
              </p:cNvSpPr>
              <p:nvPr/>
            </p:nvSpPr>
            <p:spPr bwMode="auto">
              <a:xfrm>
                <a:off x="1428" y="4108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2" name="Freeform 88"/>
              <p:cNvSpPr>
                <a:spLocks/>
              </p:cNvSpPr>
              <p:nvPr/>
            </p:nvSpPr>
            <p:spPr bwMode="auto">
              <a:xfrm>
                <a:off x="1479" y="4108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0" y="355"/>
                    </a:moveTo>
                    <a:lnTo>
                      <a:pt x="355" y="355"/>
                    </a:lnTo>
                    <a:lnTo>
                      <a:pt x="474" y="474"/>
                    </a:lnTo>
                    <a:lnTo>
                      <a:pt x="474" y="592"/>
                    </a:lnTo>
                    <a:lnTo>
                      <a:pt x="355" y="711"/>
                    </a:lnTo>
                    <a:lnTo>
                      <a:pt x="119" y="711"/>
                    </a:lnTo>
                    <a:lnTo>
                      <a:pt x="0" y="592"/>
                    </a:lnTo>
                    <a:lnTo>
                      <a:pt x="0" y="236"/>
                    </a:lnTo>
                    <a:lnTo>
                      <a:pt x="238" y="0"/>
                    </a:lnTo>
                    <a:lnTo>
                      <a:pt x="355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3" name="Freeform 89"/>
              <p:cNvSpPr>
                <a:spLocks/>
              </p:cNvSpPr>
              <p:nvPr/>
            </p:nvSpPr>
            <p:spPr bwMode="auto">
              <a:xfrm>
                <a:off x="1428" y="3938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6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4" name="Freeform 90"/>
              <p:cNvSpPr>
                <a:spLocks/>
              </p:cNvSpPr>
              <p:nvPr/>
            </p:nvSpPr>
            <p:spPr bwMode="auto">
              <a:xfrm>
                <a:off x="1479" y="3938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474"/>
                  <a:gd name="T10" fmla="*/ 0 h 711"/>
                  <a:gd name="T11" fmla="*/ 474 w 474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74" h="711">
                    <a:moveTo>
                      <a:pt x="0" y="0"/>
                    </a:moveTo>
                    <a:lnTo>
                      <a:pt x="474" y="0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5" name="Freeform 91"/>
              <p:cNvSpPr>
                <a:spLocks/>
              </p:cNvSpPr>
              <p:nvPr/>
            </p:nvSpPr>
            <p:spPr bwMode="auto">
              <a:xfrm>
                <a:off x="1428" y="3769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3"/>
                    </a:lnTo>
                    <a:lnTo>
                      <a:pt x="474" y="118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8"/>
                    </a:lnTo>
                    <a:lnTo>
                      <a:pt x="0" y="236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6" name="Freeform 92"/>
              <p:cNvSpPr>
                <a:spLocks/>
              </p:cNvSpPr>
              <p:nvPr/>
            </p:nvSpPr>
            <p:spPr bwMode="auto">
              <a:xfrm>
                <a:off x="1479" y="3769"/>
                <a:ext cx="34" cy="51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w 474"/>
                  <a:gd name="T21" fmla="*/ 0 h 711"/>
                  <a:gd name="T22" fmla="*/ 0 w 474"/>
                  <a:gd name="T23" fmla="*/ 0 h 71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74"/>
                  <a:gd name="T37" fmla="*/ 0 h 711"/>
                  <a:gd name="T38" fmla="*/ 474 w 474"/>
                  <a:gd name="T39" fmla="*/ 711 h 71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74" h="711">
                    <a:moveTo>
                      <a:pt x="119" y="711"/>
                    </a:moveTo>
                    <a:lnTo>
                      <a:pt x="0" y="592"/>
                    </a:lnTo>
                    <a:lnTo>
                      <a:pt x="0" y="473"/>
                    </a:lnTo>
                    <a:lnTo>
                      <a:pt x="119" y="355"/>
                    </a:lnTo>
                    <a:lnTo>
                      <a:pt x="355" y="355"/>
                    </a:lnTo>
                    <a:lnTo>
                      <a:pt x="474" y="236"/>
                    </a:lnTo>
                    <a:lnTo>
                      <a:pt x="474" y="118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8"/>
                    </a:lnTo>
                    <a:lnTo>
                      <a:pt x="0" y="236"/>
                    </a:lnTo>
                    <a:lnTo>
                      <a:pt x="119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7" name="Freeform 93"/>
              <p:cNvSpPr>
                <a:spLocks/>
              </p:cNvSpPr>
              <p:nvPr/>
            </p:nvSpPr>
            <p:spPr bwMode="auto">
              <a:xfrm>
                <a:off x="1488" y="3794"/>
                <a:ext cx="25" cy="26"/>
              </a:xfrm>
              <a:custGeom>
                <a:avLst/>
                <a:gdLst>
                  <a:gd name="T0" fmla="*/ 0 w 355"/>
                  <a:gd name="T1" fmla="*/ 0 h 356"/>
                  <a:gd name="T2" fmla="*/ 0 w 355"/>
                  <a:gd name="T3" fmla="*/ 0 h 356"/>
                  <a:gd name="T4" fmla="*/ 0 w 355"/>
                  <a:gd name="T5" fmla="*/ 0 h 356"/>
                  <a:gd name="T6" fmla="*/ 0 w 355"/>
                  <a:gd name="T7" fmla="*/ 0 h 356"/>
                  <a:gd name="T8" fmla="*/ 0 w 355"/>
                  <a:gd name="T9" fmla="*/ 0 h 3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5"/>
                  <a:gd name="T16" fmla="*/ 0 h 356"/>
                  <a:gd name="T17" fmla="*/ 355 w 355"/>
                  <a:gd name="T18" fmla="*/ 356 h 3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5" h="356">
                    <a:moveTo>
                      <a:pt x="236" y="0"/>
                    </a:moveTo>
                    <a:lnTo>
                      <a:pt x="355" y="118"/>
                    </a:lnTo>
                    <a:lnTo>
                      <a:pt x="355" y="237"/>
                    </a:lnTo>
                    <a:lnTo>
                      <a:pt x="236" y="356"/>
                    </a:lnTo>
                    <a:lnTo>
                      <a:pt x="0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8" name="Line 94"/>
              <p:cNvSpPr>
                <a:spLocks noChangeShapeType="1"/>
              </p:cNvSpPr>
              <p:nvPr/>
            </p:nvSpPr>
            <p:spPr bwMode="auto">
              <a:xfrm flipH="1">
                <a:off x="1522" y="4302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9" name="Line 95"/>
              <p:cNvSpPr>
                <a:spLocks noChangeShapeType="1"/>
              </p:cNvSpPr>
              <p:nvPr/>
            </p:nvSpPr>
            <p:spPr bwMode="auto">
              <a:xfrm flipH="1">
                <a:off x="1538" y="4218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0" name="Line 96"/>
              <p:cNvSpPr>
                <a:spLocks noChangeShapeType="1"/>
              </p:cNvSpPr>
              <p:nvPr/>
            </p:nvSpPr>
            <p:spPr bwMode="auto">
              <a:xfrm flipH="1">
                <a:off x="1522" y="4133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1" name="Line 97"/>
              <p:cNvSpPr>
                <a:spLocks noChangeShapeType="1"/>
              </p:cNvSpPr>
              <p:nvPr/>
            </p:nvSpPr>
            <p:spPr bwMode="auto">
              <a:xfrm flipH="1">
                <a:off x="1522" y="3964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2" name="Line 98"/>
              <p:cNvSpPr>
                <a:spLocks noChangeShapeType="1"/>
              </p:cNvSpPr>
              <p:nvPr/>
            </p:nvSpPr>
            <p:spPr bwMode="auto">
              <a:xfrm flipH="1">
                <a:off x="1538" y="4048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3" name="Line 99"/>
              <p:cNvSpPr>
                <a:spLocks noChangeShapeType="1"/>
              </p:cNvSpPr>
              <p:nvPr/>
            </p:nvSpPr>
            <p:spPr bwMode="auto">
              <a:xfrm flipH="1">
                <a:off x="1522" y="3794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4" name="Line 100"/>
              <p:cNvSpPr>
                <a:spLocks noChangeShapeType="1"/>
              </p:cNvSpPr>
              <p:nvPr/>
            </p:nvSpPr>
            <p:spPr bwMode="auto">
              <a:xfrm flipH="1">
                <a:off x="1538" y="3879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5" name="Freeform 101"/>
              <p:cNvSpPr>
                <a:spLocks/>
              </p:cNvSpPr>
              <p:nvPr/>
            </p:nvSpPr>
            <p:spPr bwMode="auto">
              <a:xfrm>
                <a:off x="1412" y="3430"/>
                <a:ext cx="8" cy="51"/>
              </a:xfrm>
              <a:custGeom>
                <a:avLst/>
                <a:gdLst>
                  <a:gd name="T0" fmla="*/ 0 w 119"/>
                  <a:gd name="T1" fmla="*/ 0 h 711"/>
                  <a:gd name="T2" fmla="*/ 0 w 119"/>
                  <a:gd name="T3" fmla="*/ 0 h 711"/>
                  <a:gd name="T4" fmla="*/ 0 w 119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119"/>
                  <a:gd name="T10" fmla="*/ 0 h 711"/>
                  <a:gd name="T11" fmla="*/ 119 w 119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" h="711">
                    <a:moveTo>
                      <a:pt x="0" y="119"/>
                    </a:moveTo>
                    <a:lnTo>
                      <a:pt x="119" y="0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6" name="Line 102"/>
              <p:cNvSpPr>
                <a:spLocks noChangeShapeType="1"/>
              </p:cNvSpPr>
              <p:nvPr/>
            </p:nvSpPr>
            <p:spPr bwMode="auto">
              <a:xfrm>
                <a:off x="1412" y="3481"/>
                <a:ext cx="16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7" name="Freeform 103"/>
              <p:cNvSpPr>
                <a:spLocks/>
              </p:cNvSpPr>
              <p:nvPr/>
            </p:nvSpPr>
            <p:spPr bwMode="auto">
              <a:xfrm>
                <a:off x="1445" y="3430"/>
                <a:ext cx="26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8" y="711"/>
                    </a:moveTo>
                    <a:lnTo>
                      <a:pt x="0" y="592"/>
                    </a:lnTo>
                    <a:lnTo>
                      <a:pt x="0" y="119"/>
                    </a:lnTo>
                    <a:lnTo>
                      <a:pt x="118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2"/>
                    </a:lnTo>
                    <a:lnTo>
                      <a:pt x="237" y="711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8" name="Freeform 104"/>
              <p:cNvSpPr>
                <a:spLocks/>
              </p:cNvSpPr>
              <p:nvPr/>
            </p:nvSpPr>
            <p:spPr bwMode="auto">
              <a:xfrm>
                <a:off x="1488" y="3430"/>
                <a:ext cx="25" cy="51"/>
              </a:xfrm>
              <a:custGeom>
                <a:avLst/>
                <a:gdLst>
                  <a:gd name="T0" fmla="*/ 0 w 355"/>
                  <a:gd name="T1" fmla="*/ 0 h 711"/>
                  <a:gd name="T2" fmla="*/ 0 w 355"/>
                  <a:gd name="T3" fmla="*/ 0 h 711"/>
                  <a:gd name="T4" fmla="*/ 0 w 355"/>
                  <a:gd name="T5" fmla="*/ 0 h 711"/>
                  <a:gd name="T6" fmla="*/ 0 w 355"/>
                  <a:gd name="T7" fmla="*/ 0 h 711"/>
                  <a:gd name="T8" fmla="*/ 0 w 355"/>
                  <a:gd name="T9" fmla="*/ 0 h 711"/>
                  <a:gd name="T10" fmla="*/ 0 w 355"/>
                  <a:gd name="T11" fmla="*/ 0 h 711"/>
                  <a:gd name="T12" fmla="*/ 0 w 355"/>
                  <a:gd name="T13" fmla="*/ 0 h 711"/>
                  <a:gd name="T14" fmla="*/ 0 w 355"/>
                  <a:gd name="T15" fmla="*/ 0 h 711"/>
                  <a:gd name="T16" fmla="*/ 0 w 355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5"/>
                  <a:gd name="T28" fmla="*/ 0 h 711"/>
                  <a:gd name="T29" fmla="*/ 355 w 355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5" h="711">
                    <a:moveTo>
                      <a:pt x="119" y="711"/>
                    </a:moveTo>
                    <a:lnTo>
                      <a:pt x="0" y="592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6" y="0"/>
                    </a:lnTo>
                    <a:lnTo>
                      <a:pt x="355" y="119"/>
                    </a:lnTo>
                    <a:lnTo>
                      <a:pt x="355" y="592"/>
                    </a:lnTo>
                    <a:lnTo>
                      <a:pt x="236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9" name="Freeform 105"/>
              <p:cNvSpPr>
                <a:spLocks/>
              </p:cNvSpPr>
              <p:nvPr/>
            </p:nvSpPr>
            <p:spPr bwMode="auto">
              <a:xfrm>
                <a:off x="1428" y="3600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7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7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Freeform 106"/>
              <p:cNvSpPr>
                <a:spLocks/>
              </p:cNvSpPr>
              <p:nvPr/>
            </p:nvSpPr>
            <p:spPr bwMode="auto">
              <a:xfrm>
                <a:off x="1479" y="3600"/>
                <a:ext cx="34" cy="50"/>
              </a:xfrm>
              <a:custGeom>
                <a:avLst/>
                <a:gdLst>
                  <a:gd name="T0" fmla="*/ 0 w 474"/>
                  <a:gd name="T1" fmla="*/ 0 h 711"/>
                  <a:gd name="T2" fmla="*/ 0 w 474"/>
                  <a:gd name="T3" fmla="*/ 0 h 711"/>
                  <a:gd name="T4" fmla="*/ 0 w 474"/>
                  <a:gd name="T5" fmla="*/ 0 h 711"/>
                  <a:gd name="T6" fmla="*/ 0 w 474"/>
                  <a:gd name="T7" fmla="*/ 0 h 711"/>
                  <a:gd name="T8" fmla="*/ 0 w 474"/>
                  <a:gd name="T9" fmla="*/ 0 h 711"/>
                  <a:gd name="T10" fmla="*/ 0 w 474"/>
                  <a:gd name="T11" fmla="*/ 0 h 711"/>
                  <a:gd name="T12" fmla="*/ 0 w 474"/>
                  <a:gd name="T13" fmla="*/ 0 h 711"/>
                  <a:gd name="T14" fmla="*/ 0 w 474"/>
                  <a:gd name="T15" fmla="*/ 0 h 711"/>
                  <a:gd name="T16" fmla="*/ 0 w 474"/>
                  <a:gd name="T17" fmla="*/ 0 h 711"/>
                  <a:gd name="T18" fmla="*/ 0 w 474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4"/>
                  <a:gd name="T31" fmla="*/ 0 h 711"/>
                  <a:gd name="T32" fmla="*/ 474 w 474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4" h="711">
                    <a:moveTo>
                      <a:pt x="119" y="711"/>
                    </a:moveTo>
                    <a:lnTo>
                      <a:pt x="238" y="711"/>
                    </a:lnTo>
                    <a:lnTo>
                      <a:pt x="474" y="474"/>
                    </a:lnTo>
                    <a:lnTo>
                      <a:pt x="474" y="119"/>
                    </a:lnTo>
                    <a:lnTo>
                      <a:pt x="355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7"/>
                    </a:lnTo>
                    <a:lnTo>
                      <a:pt x="119" y="355"/>
                    </a:lnTo>
                    <a:lnTo>
                      <a:pt x="474" y="355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1" name="Line 107"/>
              <p:cNvSpPr>
                <a:spLocks noChangeShapeType="1"/>
              </p:cNvSpPr>
              <p:nvPr/>
            </p:nvSpPr>
            <p:spPr bwMode="auto">
              <a:xfrm flipH="1">
                <a:off x="1522" y="3625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2" name="Line 108"/>
              <p:cNvSpPr>
                <a:spLocks noChangeShapeType="1"/>
              </p:cNvSpPr>
              <p:nvPr/>
            </p:nvSpPr>
            <p:spPr bwMode="auto">
              <a:xfrm flipH="1">
                <a:off x="1538" y="3710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3" name="Line 109"/>
              <p:cNvSpPr>
                <a:spLocks noChangeShapeType="1"/>
              </p:cNvSpPr>
              <p:nvPr/>
            </p:nvSpPr>
            <p:spPr bwMode="auto">
              <a:xfrm flipH="1">
                <a:off x="1522" y="3456"/>
                <a:ext cx="33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4" name="Line 110"/>
              <p:cNvSpPr>
                <a:spLocks noChangeShapeType="1"/>
              </p:cNvSpPr>
              <p:nvPr/>
            </p:nvSpPr>
            <p:spPr bwMode="auto">
              <a:xfrm flipH="1">
                <a:off x="1538" y="3540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5" name="Freeform 111"/>
              <p:cNvSpPr>
                <a:spLocks/>
              </p:cNvSpPr>
              <p:nvPr/>
            </p:nvSpPr>
            <p:spPr bwMode="auto">
              <a:xfrm>
                <a:off x="2139" y="3766"/>
                <a:ext cx="39" cy="43"/>
              </a:xfrm>
              <a:custGeom>
                <a:avLst/>
                <a:gdLst>
                  <a:gd name="T0" fmla="*/ 0 w 539"/>
                  <a:gd name="T1" fmla="*/ 0 h 602"/>
                  <a:gd name="T2" fmla="*/ 0 w 539"/>
                  <a:gd name="T3" fmla="*/ 0 h 602"/>
                  <a:gd name="T4" fmla="*/ 0 w 539"/>
                  <a:gd name="T5" fmla="*/ 0 h 602"/>
                  <a:gd name="T6" fmla="*/ 0 60000 65536"/>
                  <a:gd name="T7" fmla="*/ 0 60000 65536"/>
                  <a:gd name="T8" fmla="*/ 0 60000 65536"/>
                  <a:gd name="T9" fmla="*/ 0 w 539"/>
                  <a:gd name="T10" fmla="*/ 0 h 602"/>
                  <a:gd name="T11" fmla="*/ 539 w 539"/>
                  <a:gd name="T12" fmla="*/ 602 h 6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39" h="602">
                    <a:moveTo>
                      <a:pt x="0" y="127"/>
                    </a:moveTo>
                    <a:lnTo>
                      <a:pt x="398" y="602"/>
                    </a:lnTo>
                    <a:lnTo>
                      <a:pt x="539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6" name="Freeform 112"/>
              <p:cNvSpPr>
                <a:spLocks/>
              </p:cNvSpPr>
              <p:nvPr/>
            </p:nvSpPr>
            <p:spPr bwMode="auto">
              <a:xfrm>
                <a:off x="2199" y="3757"/>
                <a:ext cx="33" cy="41"/>
              </a:xfrm>
              <a:custGeom>
                <a:avLst/>
                <a:gdLst>
                  <a:gd name="T0" fmla="*/ 0 w 467"/>
                  <a:gd name="T1" fmla="*/ 0 h 569"/>
                  <a:gd name="T2" fmla="*/ 0 w 467"/>
                  <a:gd name="T3" fmla="*/ 0 h 569"/>
                  <a:gd name="T4" fmla="*/ 0 w 467"/>
                  <a:gd name="T5" fmla="*/ 0 h 569"/>
                  <a:gd name="T6" fmla="*/ 0 w 467"/>
                  <a:gd name="T7" fmla="*/ 0 h 569"/>
                  <a:gd name="T8" fmla="*/ 0 w 467"/>
                  <a:gd name="T9" fmla="*/ 0 h 569"/>
                  <a:gd name="T10" fmla="*/ 0 w 467"/>
                  <a:gd name="T11" fmla="*/ 0 h 569"/>
                  <a:gd name="T12" fmla="*/ 0 w 467"/>
                  <a:gd name="T13" fmla="*/ 0 h 569"/>
                  <a:gd name="T14" fmla="*/ 0 w 467"/>
                  <a:gd name="T15" fmla="*/ 0 h 569"/>
                  <a:gd name="T16" fmla="*/ 0 w 467"/>
                  <a:gd name="T17" fmla="*/ 0 h 56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7"/>
                  <a:gd name="T28" fmla="*/ 0 h 569"/>
                  <a:gd name="T29" fmla="*/ 467 w 467"/>
                  <a:gd name="T30" fmla="*/ 569 h 56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7" h="569">
                    <a:moveTo>
                      <a:pt x="365" y="537"/>
                    </a:moveTo>
                    <a:lnTo>
                      <a:pt x="230" y="569"/>
                    </a:lnTo>
                    <a:lnTo>
                      <a:pt x="63" y="467"/>
                    </a:lnTo>
                    <a:lnTo>
                      <a:pt x="0" y="198"/>
                    </a:lnTo>
                    <a:lnTo>
                      <a:pt x="103" y="31"/>
                    </a:lnTo>
                    <a:lnTo>
                      <a:pt x="237" y="0"/>
                    </a:lnTo>
                    <a:lnTo>
                      <a:pt x="404" y="101"/>
                    </a:lnTo>
                    <a:lnTo>
                      <a:pt x="467" y="371"/>
                    </a:lnTo>
                    <a:lnTo>
                      <a:pt x="365" y="53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7" name="Line 113"/>
              <p:cNvSpPr>
                <a:spLocks noChangeShapeType="1"/>
              </p:cNvSpPr>
              <p:nvPr/>
            </p:nvSpPr>
            <p:spPr bwMode="auto">
              <a:xfrm>
                <a:off x="2232" y="3783"/>
                <a:ext cx="12" cy="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8" name="Line 114"/>
              <p:cNvSpPr>
                <a:spLocks noChangeShapeType="1"/>
              </p:cNvSpPr>
              <p:nvPr/>
            </p:nvSpPr>
            <p:spPr bwMode="auto">
              <a:xfrm flipH="1" flipV="1">
                <a:off x="2254" y="3748"/>
                <a:ext cx="10" cy="3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9" name="Freeform 115"/>
              <p:cNvSpPr>
                <a:spLocks/>
              </p:cNvSpPr>
              <p:nvPr/>
            </p:nvSpPr>
            <p:spPr bwMode="auto">
              <a:xfrm>
                <a:off x="2259" y="3741"/>
                <a:ext cx="43" cy="36"/>
              </a:xfrm>
              <a:custGeom>
                <a:avLst/>
                <a:gdLst>
                  <a:gd name="T0" fmla="*/ 0 w 602"/>
                  <a:gd name="T1" fmla="*/ 0 h 506"/>
                  <a:gd name="T2" fmla="*/ 0 w 602"/>
                  <a:gd name="T3" fmla="*/ 0 h 506"/>
                  <a:gd name="T4" fmla="*/ 0 w 602"/>
                  <a:gd name="T5" fmla="*/ 0 h 506"/>
                  <a:gd name="T6" fmla="*/ 0 w 602"/>
                  <a:gd name="T7" fmla="*/ 0 h 506"/>
                  <a:gd name="T8" fmla="*/ 0 w 602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2"/>
                  <a:gd name="T16" fmla="*/ 0 h 506"/>
                  <a:gd name="T17" fmla="*/ 602 w 602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2" h="506">
                    <a:moveTo>
                      <a:pt x="0" y="365"/>
                    </a:moveTo>
                    <a:lnTo>
                      <a:pt x="204" y="32"/>
                    </a:lnTo>
                    <a:lnTo>
                      <a:pt x="339" y="0"/>
                    </a:lnTo>
                    <a:lnTo>
                      <a:pt x="505" y="103"/>
                    </a:lnTo>
                    <a:lnTo>
                      <a:pt x="602" y="50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0" name="Freeform 116"/>
              <p:cNvSpPr>
                <a:spLocks/>
              </p:cNvSpPr>
              <p:nvPr/>
            </p:nvSpPr>
            <p:spPr bwMode="auto">
              <a:xfrm>
                <a:off x="2314" y="3727"/>
                <a:ext cx="39" cy="43"/>
              </a:xfrm>
              <a:custGeom>
                <a:avLst/>
                <a:gdLst>
                  <a:gd name="T0" fmla="*/ 0 w 538"/>
                  <a:gd name="T1" fmla="*/ 0 h 602"/>
                  <a:gd name="T2" fmla="*/ 0 w 538"/>
                  <a:gd name="T3" fmla="*/ 0 h 602"/>
                  <a:gd name="T4" fmla="*/ 0 w 538"/>
                  <a:gd name="T5" fmla="*/ 0 h 602"/>
                  <a:gd name="T6" fmla="*/ 0 w 538"/>
                  <a:gd name="T7" fmla="*/ 0 h 602"/>
                  <a:gd name="T8" fmla="*/ 0 w 538"/>
                  <a:gd name="T9" fmla="*/ 0 h 602"/>
                  <a:gd name="T10" fmla="*/ 0 w 538"/>
                  <a:gd name="T11" fmla="*/ 0 h 602"/>
                  <a:gd name="T12" fmla="*/ 0 w 538"/>
                  <a:gd name="T13" fmla="*/ 0 h 602"/>
                  <a:gd name="T14" fmla="*/ 0 w 538"/>
                  <a:gd name="T15" fmla="*/ 0 h 602"/>
                  <a:gd name="T16" fmla="*/ 0 w 538"/>
                  <a:gd name="T17" fmla="*/ 0 h 6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8"/>
                  <a:gd name="T28" fmla="*/ 0 h 602"/>
                  <a:gd name="T29" fmla="*/ 538 w 538"/>
                  <a:gd name="T30" fmla="*/ 602 h 6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8" h="602">
                    <a:moveTo>
                      <a:pt x="31" y="364"/>
                    </a:moveTo>
                    <a:lnTo>
                      <a:pt x="435" y="269"/>
                    </a:lnTo>
                    <a:lnTo>
                      <a:pt x="538" y="103"/>
                    </a:lnTo>
                    <a:lnTo>
                      <a:pt x="372" y="0"/>
                    </a:lnTo>
                    <a:lnTo>
                      <a:pt x="102" y="63"/>
                    </a:lnTo>
                    <a:lnTo>
                      <a:pt x="0" y="230"/>
                    </a:lnTo>
                    <a:lnTo>
                      <a:pt x="63" y="499"/>
                    </a:lnTo>
                    <a:lnTo>
                      <a:pt x="229" y="602"/>
                    </a:lnTo>
                    <a:lnTo>
                      <a:pt x="499" y="53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1" name="Freeform 117"/>
              <p:cNvSpPr>
                <a:spLocks/>
              </p:cNvSpPr>
              <p:nvPr/>
            </p:nvSpPr>
            <p:spPr bwMode="auto">
              <a:xfrm>
                <a:off x="2372" y="3711"/>
                <a:ext cx="43" cy="48"/>
              </a:xfrm>
              <a:custGeom>
                <a:avLst/>
                <a:gdLst>
                  <a:gd name="T0" fmla="*/ 0 w 601"/>
                  <a:gd name="T1" fmla="*/ 0 h 666"/>
                  <a:gd name="T2" fmla="*/ 0 w 601"/>
                  <a:gd name="T3" fmla="*/ 0 h 666"/>
                  <a:gd name="T4" fmla="*/ 0 w 601"/>
                  <a:gd name="T5" fmla="*/ 0 h 666"/>
                  <a:gd name="T6" fmla="*/ 0 w 601"/>
                  <a:gd name="T7" fmla="*/ 0 h 666"/>
                  <a:gd name="T8" fmla="*/ 0 w 601"/>
                  <a:gd name="T9" fmla="*/ 0 h 666"/>
                  <a:gd name="T10" fmla="*/ 0 w 601"/>
                  <a:gd name="T11" fmla="*/ 0 h 666"/>
                  <a:gd name="T12" fmla="*/ 0 w 601"/>
                  <a:gd name="T13" fmla="*/ 0 h 666"/>
                  <a:gd name="T14" fmla="*/ 0 w 601"/>
                  <a:gd name="T15" fmla="*/ 0 h 6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01"/>
                  <a:gd name="T25" fmla="*/ 0 h 666"/>
                  <a:gd name="T26" fmla="*/ 601 w 601"/>
                  <a:gd name="T27" fmla="*/ 666 h 6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01" h="666">
                    <a:moveTo>
                      <a:pt x="96" y="666"/>
                    </a:moveTo>
                    <a:lnTo>
                      <a:pt x="499" y="571"/>
                    </a:lnTo>
                    <a:lnTo>
                      <a:pt x="601" y="404"/>
                    </a:lnTo>
                    <a:lnTo>
                      <a:pt x="435" y="301"/>
                    </a:lnTo>
                    <a:lnTo>
                      <a:pt x="167" y="365"/>
                    </a:lnTo>
                    <a:lnTo>
                      <a:pt x="0" y="263"/>
                    </a:lnTo>
                    <a:lnTo>
                      <a:pt x="102" y="97"/>
                    </a:lnTo>
                    <a:lnTo>
                      <a:pt x="506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2" name="Freeform 118"/>
              <p:cNvSpPr>
                <a:spLocks/>
              </p:cNvSpPr>
              <p:nvPr/>
            </p:nvSpPr>
            <p:spPr bwMode="auto">
              <a:xfrm>
                <a:off x="2198" y="3934"/>
                <a:ext cx="48" cy="48"/>
              </a:xfrm>
              <a:custGeom>
                <a:avLst/>
                <a:gdLst>
                  <a:gd name="T0" fmla="*/ 0 w 668"/>
                  <a:gd name="T1" fmla="*/ 0 h 667"/>
                  <a:gd name="T2" fmla="*/ 0 w 668"/>
                  <a:gd name="T3" fmla="*/ 0 h 667"/>
                  <a:gd name="T4" fmla="*/ 0 w 668"/>
                  <a:gd name="T5" fmla="*/ 0 h 667"/>
                  <a:gd name="T6" fmla="*/ 0 w 668"/>
                  <a:gd name="T7" fmla="*/ 0 h 667"/>
                  <a:gd name="T8" fmla="*/ 0 w 668"/>
                  <a:gd name="T9" fmla="*/ 0 h 667"/>
                  <a:gd name="T10" fmla="*/ 0 w 668"/>
                  <a:gd name="T11" fmla="*/ 0 h 6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68"/>
                  <a:gd name="T19" fmla="*/ 0 h 667"/>
                  <a:gd name="T20" fmla="*/ 668 w 668"/>
                  <a:gd name="T21" fmla="*/ 667 h 6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68" h="667">
                    <a:moveTo>
                      <a:pt x="668" y="38"/>
                    </a:moveTo>
                    <a:lnTo>
                      <a:pt x="195" y="0"/>
                    </a:lnTo>
                    <a:lnTo>
                      <a:pt x="26" y="146"/>
                    </a:lnTo>
                    <a:lnTo>
                      <a:pt x="0" y="461"/>
                    </a:lnTo>
                    <a:lnTo>
                      <a:pt x="146" y="631"/>
                    </a:lnTo>
                    <a:lnTo>
                      <a:pt x="618" y="66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3" name="Freeform 119"/>
              <p:cNvSpPr>
                <a:spLocks/>
              </p:cNvSpPr>
              <p:nvPr/>
            </p:nvSpPr>
            <p:spPr bwMode="auto">
              <a:xfrm>
                <a:off x="2266" y="3940"/>
                <a:ext cx="35" cy="46"/>
              </a:xfrm>
              <a:custGeom>
                <a:avLst/>
                <a:gdLst>
                  <a:gd name="T0" fmla="*/ 0 w 497"/>
                  <a:gd name="T1" fmla="*/ 0 h 643"/>
                  <a:gd name="T2" fmla="*/ 0 w 497"/>
                  <a:gd name="T3" fmla="*/ 0 h 643"/>
                  <a:gd name="T4" fmla="*/ 0 w 497"/>
                  <a:gd name="T5" fmla="*/ 0 h 643"/>
                  <a:gd name="T6" fmla="*/ 0 w 497"/>
                  <a:gd name="T7" fmla="*/ 0 h 643"/>
                  <a:gd name="T8" fmla="*/ 0 w 497"/>
                  <a:gd name="T9" fmla="*/ 0 h 643"/>
                  <a:gd name="T10" fmla="*/ 0 w 497"/>
                  <a:gd name="T11" fmla="*/ 0 h 643"/>
                  <a:gd name="T12" fmla="*/ 0 w 497"/>
                  <a:gd name="T13" fmla="*/ 0 h 643"/>
                  <a:gd name="T14" fmla="*/ 0 w 497"/>
                  <a:gd name="T15" fmla="*/ 0 h 643"/>
                  <a:gd name="T16" fmla="*/ 0 w 497"/>
                  <a:gd name="T17" fmla="*/ 0 h 6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97"/>
                  <a:gd name="T28" fmla="*/ 0 h 643"/>
                  <a:gd name="T29" fmla="*/ 497 w 497"/>
                  <a:gd name="T30" fmla="*/ 643 h 64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97" h="643">
                    <a:moveTo>
                      <a:pt x="303" y="643"/>
                    </a:moveTo>
                    <a:lnTo>
                      <a:pt x="145" y="630"/>
                    </a:lnTo>
                    <a:lnTo>
                      <a:pt x="0" y="460"/>
                    </a:lnTo>
                    <a:lnTo>
                      <a:pt x="24" y="145"/>
                    </a:lnTo>
                    <a:lnTo>
                      <a:pt x="195" y="0"/>
                    </a:lnTo>
                    <a:lnTo>
                      <a:pt x="352" y="12"/>
                    </a:lnTo>
                    <a:lnTo>
                      <a:pt x="497" y="182"/>
                    </a:lnTo>
                    <a:lnTo>
                      <a:pt x="472" y="497"/>
                    </a:lnTo>
                    <a:lnTo>
                      <a:pt x="303" y="643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4" name="Line 120"/>
              <p:cNvSpPr>
                <a:spLocks noChangeShapeType="1"/>
              </p:cNvSpPr>
              <p:nvPr/>
            </p:nvSpPr>
            <p:spPr bwMode="auto">
              <a:xfrm>
                <a:off x="2299" y="3975"/>
                <a:ext cx="11" cy="1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5" name="Freeform 121"/>
              <p:cNvSpPr>
                <a:spLocks/>
              </p:cNvSpPr>
              <p:nvPr/>
            </p:nvSpPr>
            <p:spPr bwMode="auto">
              <a:xfrm>
                <a:off x="2332" y="3945"/>
                <a:ext cx="49" cy="47"/>
              </a:xfrm>
              <a:custGeom>
                <a:avLst/>
                <a:gdLst>
                  <a:gd name="T0" fmla="*/ 0 w 680"/>
                  <a:gd name="T1" fmla="*/ 0 h 656"/>
                  <a:gd name="T2" fmla="*/ 0 w 680"/>
                  <a:gd name="T3" fmla="*/ 0 h 656"/>
                  <a:gd name="T4" fmla="*/ 0 w 680"/>
                  <a:gd name="T5" fmla="*/ 0 h 656"/>
                  <a:gd name="T6" fmla="*/ 0 w 680"/>
                  <a:gd name="T7" fmla="*/ 0 h 656"/>
                  <a:gd name="T8" fmla="*/ 0 w 680"/>
                  <a:gd name="T9" fmla="*/ 0 h 656"/>
                  <a:gd name="T10" fmla="*/ 0 w 680"/>
                  <a:gd name="T11" fmla="*/ 0 h 656"/>
                  <a:gd name="T12" fmla="*/ 0 w 680"/>
                  <a:gd name="T13" fmla="*/ 0 h 656"/>
                  <a:gd name="T14" fmla="*/ 0 w 680"/>
                  <a:gd name="T15" fmla="*/ 0 h 6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80"/>
                  <a:gd name="T25" fmla="*/ 0 h 656"/>
                  <a:gd name="T26" fmla="*/ 680 w 680"/>
                  <a:gd name="T27" fmla="*/ 656 h 65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80" h="656">
                    <a:moveTo>
                      <a:pt x="0" y="618"/>
                    </a:moveTo>
                    <a:lnTo>
                      <a:pt x="472" y="656"/>
                    </a:lnTo>
                    <a:lnTo>
                      <a:pt x="642" y="510"/>
                    </a:lnTo>
                    <a:lnTo>
                      <a:pt x="497" y="340"/>
                    </a:lnTo>
                    <a:lnTo>
                      <a:pt x="182" y="315"/>
                    </a:lnTo>
                    <a:lnTo>
                      <a:pt x="37" y="146"/>
                    </a:lnTo>
                    <a:lnTo>
                      <a:pt x="206" y="0"/>
                    </a:lnTo>
                    <a:lnTo>
                      <a:pt x="680" y="3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6" name="Line 122"/>
              <p:cNvSpPr>
                <a:spLocks noChangeShapeType="1"/>
              </p:cNvSpPr>
              <p:nvPr/>
            </p:nvSpPr>
            <p:spPr bwMode="auto">
              <a:xfrm flipV="1">
                <a:off x="2400" y="3950"/>
                <a:ext cx="3" cy="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7" name="Line 123"/>
              <p:cNvSpPr>
                <a:spLocks noChangeShapeType="1"/>
              </p:cNvSpPr>
              <p:nvPr/>
            </p:nvSpPr>
            <p:spPr bwMode="auto">
              <a:xfrm flipV="1">
                <a:off x="2404" y="3927"/>
                <a:ext cx="1" cy="1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8" name="Line 124"/>
              <p:cNvSpPr>
                <a:spLocks noChangeShapeType="1"/>
              </p:cNvSpPr>
              <p:nvPr/>
            </p:nvSpPr>
            <p:spPr bwMode="auto">
              <a:xfrm flipV="1">
                <a:off x="2422" y="3951"/>
                <a:ext cx="4" cy="45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9" name="Freeform 125"/>
              <p:cNvSpPr>
                <a:spLocks/>
              </p:cNvSpPr>
              <p:nvPr/>
            </p:nvSpPr>
            <p:spPr bwMode="auto">
              <a:xfrm>
                <a:off x="2424" y="3953"/>
                <a:ext cx="46" cy="47"/>
              </a:xfrm>
              <a:custGeom>
                <a:avLst/>
                <a:gdLst>
                  <a:gd name="T0" fmla="*/ 0 w 642"/>
                  <a:gd name="T1" fmla="*/ 0 h 656"/>
                  <a:gd name="T2" fmla="*/ 0 w 642"/>
                  <a:gd name="T3" fmla="*/ 0 h 656"/>
                  <a:gd name="T4" fmla="*/ 0 w 642"/>
                  <a:gd name="T5" fmla="*/ 0 h 656"/>
                  <a:gd name="T6" fmla="*/ 0 w 642"/>
                  <a:gd name="T7" fmla="*/ 0 h 656"/>
                  <a:gd name="T8" fmla="*/ 0 w 642"/>
                  <a:gd name="T9" fmla="*/ 0 h 6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2"/>
                  <a:gd name="T16" fmla="*/ 0 h 656"/>
                  <a:gd name="T17" fmla="*/ 642 w 642"/>
                  <a:gd name="T18" fmla="*/ 656 h 6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2" h="656">
                    <a:moveTo>
                      <a:pt x="0" y="291"/>
                    </a:moveTo>
                    <a:lnTo>
                      <a:pt x="339" y="0"/>
                    </a:lnTo>
                    <a:lnTo>
                      <a:pt x="497" y="13"/>
                    </a:lnTo>
                    <a:lnTo>
                      <a:pt x="642" y="183"/>
                    </a:lnTo>
                    <a:lnTo>
                      <a:pt x="605" y="6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0" name="Freeform 126"/>
              <p:cNvSpPr>
                <a:spLocks/>
              </p:cNvSpPr>
              <p:nvPr/>
            </p:nvSpPr>
            <p:spPr bwMode="auto">
              <a:xfrm>
                <a:off x="2489" y="3957"/>
                <a:ext cx="49" cy="70"/>
              </a:xfrm>
              <a:custGeom>
                <a:avLst/>
                <a:gdLst>
                  <a:gd name="T0" fmla="*/ 0 w 680"/>
                  <a:gd name="T1" fmla="*/ 0 h 970"/>
                  <a:gd name="T2" fmla="*/ 0 w 680"/>
                  <a:gd name="T3" fmla="*/ 0 h 970"/>
                  <a:gd name="T4" fmla="*/ 0 w 680"/>
                  <a:gd name="T5" fmla="*/ 0 h 970"/>
                  <a:gd name="T6" fmla="*/ 0 w 680"/>
                  <a:gd name="T7" fmla="*/ 0 h 970"/>
                  <a:gd name="T8" fmla="*/ 0 w 680"/>
                  <a:gd name="T9" fmla="*/ 0 h 970"/>
                  <a:gd name="T10" fmla="*/ 0 w 680"/>
                  <a:gd name="T11" fmla="*/ 0 h 970"/>
                  <a:gd name="T12" fmla="*/ 0 w 680"/>
                  <a:gd name="T13" fmla="*/ 0 h 970"/>
                  <a:gd name="T14" fmla="*/ 0 w 680"/>
                  <a:gd name="T15" fmla="*/ 0 h 970"/>
                  <a:gd name="T16" fmla="*/ 0 w 680"/>
                  <a:gd name="T17" fmla="*/ 0 h 970"/>
                  <a:gd name="T18" fmla="*/ 0 w 680"/>
                  <a:gd name="T19" fmla="*/ 0 h 970"/>
                  <a:gd name="T20" fmla="*/ 0 w 680"/>
                  <a:gd name="T21" fmla="*/ 0 h 97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0"/>
                  <a:gd name="T34" fmla="*/ 0 h 970"/>
                  <a:gd name="T35" fmla="*/ 680 w 680"/>
                  <a:gd name="T36" fmla="*/ 970 h 97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0" h="970">
                    <a:moveTo>
                      <a:pt x="0" y="775"/>
                    </a:moveTo>
                    <a:lnTo>
                      <a:pt x="145" y="945"/>
                    </a:lnTo>
                    <a:lnTo>
                      <a:pt x="461" y="970"/>
                    </a:lnTo>
                    <a:lnTo>
                      <a:pt x="630" y="824"/>
                    </a:lnTo>
                    <a:lnTo>
                      <a:pt x="680" y="194"/>
                    </a:lnTo>
                    <a:lnTo>
                      <a:pt x="535" y="24"/>
                    </a:lnTo>
                    <a:lnTo>
                      <a:pt x="220" y="0"/>
                    </a:lnTo>
                    <a:lnTo>
                      <a:pt x="49" y="144"/>
                    </a:lnTo>
                    <a:lnTo>
                      <a:pt x="25" y="460"/>
                    </a:lnTo>
                    <a:lnTo>
                      <a:pt x="170" y="629"/>
                    </a:lnTo>
                    <a:lnTo>
                      <a:pt x="643" y="667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1" name="Freeform 127"/>
              <p:cNvSpPr>
                <a:spLocks/>
              </p:cNvSpPr>
              <p:nvPr/>
            </p:nvSpPr>
            <p:spPr bwMode="auto">
              <a:xfrm>
                <a:off x="1857" y="4130"/>
                <a:ext cx="64" cy="67"/>
              </a:xfrm>
              <a:custGeom>
                <a:avLst/>
                <a:gdLst>
                  <a:gd name="T0" fmla="*/ 0 w 887"/>
                  <a:gd name="T1" fmla="*/ 0 h 943"/>
                  <a:gd name="T2" fmla="*/ 0 w 887"/>
                  <a:gd name="T3" fmla="*/ 0 h 943"/>
                  <a:gd name="T4" fmla="*/ 0 w 887"/>
                  <a:gd name="T5" fmla="*/ 0 h 943"/>
                  <a:gd name="T6" fmla="*/ 0 w 887"/>
                  <a:gd name="T7" fmla="*/ 0 h 943"/>
                  <a:gd name="T8" fmla="*/ 0 w 887"/>
                  <a:gd name="T9" fmla="*/ 0 h 943"/>
                  <a:gd name="T10" fmla="*/ 0 w 887"/>
                  <a:gd name="T11" fmla="*/ 0 h 943"/>
                  <a:gd name="T12" fmla="*/ 0 w 887"/>
                  <a:gd name="T13" fmla="*/ 0 h 943"/>
                  <a:gd name="T14" fmla="*/ 0 w 887"/>
                  <a:gd name="T15" fmla="*/ 0 h 9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7"/>
                  <a:gd name="T25" fmla="*/ 0 h 943"/>
                  <a:gd name="T26" fmla="*/ 887 w 887"/>
                  <a:gd name="T27" fmla="*/ 943 h 9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7" h="943">
                    <a:moveTo>
                      <a:pt x="388" y="915"/>
                    </a:moveTo>
                    <a:lnTo>
                      <a:pt x="609" y="943"/>
                    </a:lnTo>
                    <a:lnTo>
                      <a:pt x="859" y="749"/>
                    </a:lnTo>
                    <a:lnTo>
                      <a:pt x="887" y="527"/>
                    </a:lnTo>
                    <a:lnTo>
                      <a:pt x="0" y="417"/>
                    </a:lnTo>
                    <a:lnTo>
                      <a:pt x="27" y="195"/>
                    </a:lnTo>
                    <a:lnTo>
                      <a:pt x="276" y="0"/>
                    </a:lnTo>
                    <a:lnTo>
                      <a:pt x="498" y="2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2" name="Line 128"/>
              <p:cNvSpPr>
                <a:spLocks noChangeShapeType="1"/>
              </p:cNvSpPr>
              <p:nvPr/>
            </p:nvSpPr>
            <p:spPr bwMode="auto">
              <a:xfrm flipH="1" flipV="1">
                <a:off x="1918" y="4127"/>
                <a:ext cx="41" cy="53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3" name="Freeform 129"/>
              <p:cNvSpPr>
                <a:spLocks/>
              </p:cNvSpPr>
              <p:nvPr/>
            </p:nvSpPr>
            <p:spPr bwMode="auto">
              <a:xfrm>
                <a:off x="1925" y="4106"/>
                <a:ext cx="49" cy="56"/>
              </a:xfrm>
              <a:custGeom>
                <a:avLst/>
                <a:gdLst>
                  <a:gd name="T0" fmla="*/ 0 w 693"/>
                  <a:gd name="T1" fmla="*/ 0 h 791"/>
                  <a:gd name="T2" fmla="*/ 0 w 693"/>
                  <a:gd name="T3" fmla="*/ 0 h 791"/>
                  <a:gd name="T4" fmla="*/ 0 w 693"/>
                  <a:gd name="T5" fmla="*/ 0 h 791"/>
                  <a:gd name="T6" fmla="*/ 0 w 693"/>
                  <a:gd name="T7" fmla="*/ 0 h 791"/>
                  <a:gd name="T8" fmla="*/ 0 w 693"/>
                  <a:gd name="T9" fmla="*/ 0 h 791"/>
                  <a:gd name="T10" fmla="*/ 0 w 693"/>
                  <a:gd name="T11" fmla="*/ 0 h 791"/>
                  <a:gd name="T12" fmla="*/ 0 w 693"/>
                  <a:gd name="T13" fmla="*/ 0 h 7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93"/>
                  <a:gd name="T22" fmla="*/ 0 h 791"/>
                  <a:gd name="T23" fmla="*/ 693 w 693"/>
                  <a:gd name="T24" fmla="*/ 791 h 7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93" h="791">
                    <a:moveTo>
                      <a:pt x="0" y="417"/>
                    </a:moveTo>
                    <a:lnTo>
                      <a:pt x="28" y="195"/>
                    </a:lnTo>
                    <a:lnTo>
                      <a:pt x="278" y="0"/>
                    </a:lnTo>
                    <a:lnTo>
                      <a:pt x="499" y="28"/>
                    </a:lnTo>
                    <a:lnTo>
                      <a:pt x="693" y="278"/>
                    </a:lnTo>
                    <a:lnTo>
                      <a:pt x="667" y="499"/>
                    </a:lnTo>
                    <a:lnTo>
                      <a:pt x="292" y="79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4" name="Line 130"/>
              <p:cNvSpPr>
                <a:spLocks noChangeShapeType="1"/>
              </p:cNvSpPr>
              <p:nvPr/>
            </p:nvSpPr>
            <p:spPr bwMode="auto">
              <a:xfrm flipH="1" flipV="1">
                <a:off x="1971" y="4085"/>
                <a:ext cx="28" cy="3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5" name="Line 131"/>
              <p:cNvSpPr>
                <a:spLocks noChangeShapeType="1"/>
              </p:cNvSpPr>
              <p:nvPr/>
            </p:nvSpPr>
            <p:spPr bwMode="auto">
              <a:xfrm flipH="1" flipV="1">
                <a:off x="1957" y="4067"/>
                <a:ext cx="7" cy="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6" name="Line 132"/>
              <p:cNvSpPr>
                <a:spLocks noChangeShapeType="1"/>
              </p:cNvSpPr>
              <p:nvPr/>
            </p:nvSpPr>
            <p:spPr bwMode="auto">
              <a:xfrm flipH="1" flipV="1">
                <a:off x="1989" y="4071"/>
                <a:ext cx="28" cy="3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7" name="Freeform 133"/>
              <p:cNvSpPr>
                <a:spLocks/>
              </p:cNvSpPr>
              <p:nvPr/>
            </p:nvSpPr>
            <p:spPr bwMode="auto">
              <a:xfrm>
                <a:off x="2003" y="4050"/>
                <a:ext cx="29" cy="39"/>
              </a:xfrm>
              <a:custGeom>
                <a:avLst/>
                <a:gdLst>
                  <a:gd name="T0" fmla="*/ 0 w 402"/>
                  <a:gd name="T1" fmla="*/ 0 h 541"/>
                  <a:gd name="T2" fmla="*/ 0 w 402"/>
                  <a:gd name="T3" fmla="*/ 0 h 541"/>
                  <a:gd name="T4" fmla="*/ 0 w 402"/>
                  <a:gd name="T5" fmla="*/ 0 h 541"/>
                  <a:gd name="T6" fmla="*/ 0 w 402"/>
                  <a:gd name="T7" fmla="*/ 0 h 5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2"/>
                  <a:gd name="T13" fmla="*/ 0 h 541"/>
                  <a:gd name="T14" fmla="*/ 402 w 402"/>
                  <a:gd name="T15" fmla="*/ 541 h 5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2" h="541">
                    <a:moveTo>
                      <a:pt x="0" y="541"/>
                    </a:moveTo>
                    <a:lnTo>
                      <a:pt x="56" y="97"/>
                    </a:lnTo>
                    <a:lnTo>
                      <a:pt x="180" y="0"/>
                    </a:lnTo>
                    <a:lnTo>
                      <a:pt x="402" y="2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8" name="Freeform 134"/>
              <p:cNvSpPr>
                <a:spLocks/>
              </p:cNvSpPr>
              <p:nvPr/>
            </p:nvSpPr>
            <p:spPr bwMode="auto">
              <a:xfrm>
                <a:off x="2049" y="4016"/>
                <a:ext cx="41" cy="42"/>
              </a:xfrm>
              <a:custGeom>
                <a:avLst/>
                <a:gdLst>
                  <a:gd name="T0" fmla="*/ 0 w 569"/>
                  <a:gd name="T1" fmla="*/ 0 h 595"/>
                  <a:gd name="T2" fmla="*/ 0 w 569"/>
                  <a:gd name="T3" fmla="*/ 0 h 595"/>
                  <a:gd name="T4" fmla="*/ 0 w 569"/>
                  <a:gd name="T5" fmla="*/ 0 h 595"/>
                  <a:gd name="T6" fmla="*/ 0 w 569"/>
                  <a:gd name="T7" fmla="*/ 0 h 595"/>
                  <a:gd name="T8" fmla="*/ 0 w 569"/>
                  <a:gd name="T9" fmla="*/ 0 h 595"/>
                  <a:gd name="T10" fmla="*/ 0 w 569"/>
                  <a:gd name="T11" fmla="*/ 0 h 595"/>
                  <a:gd name="T12" fmla="*/ 0 w 569"/>
                  <a:gd name="T13" fmla="*/ 0 h 595"/>
                  <a:gd name="T14" fmla="*/ 0 w 569"/>
                  <a:gd name="T15" fmla="*/ 0 h 595"/>
                  <a:gd name="T16" fmla="*/ 0 w 569"/>
                  <a:gd name="T17" fmla="*/ 0 h 59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69"/>
                  <a:gd name="T28" fmla="*/ 0 h 595"/>
                  <a:gd name="T29" fmla="*/ 569 w 569"/>
                  <a:gd name="T30" fmla="*/ 595 h 59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69" h="595">
                    <a:moveTo>
                      <a:pt x="541" y="498"/>
                    </a:moveTo>
                    <a:lnTo>
                      <a:pt x="417" y="595"/>
                    </a:lnTo>
                    <a:lnTo>
                      <a:pt x="195" y="567"/>
                    </a:lnTo>
                    <a:lnTo>
                      <a:pt x="0" y="319"/>
                    </a:lnTo>
                    <a:lnTo>
                      <a:pt x="28" y="96"/>
                    </a:lnTo>
                    <a:lnTo>
                      <a:pt x="152" y="0"/>
                    </a:lnTo>
                    <a:lnTo>
                      <a:pt x="375" y="27"/>
                    </a:lnTo>
                    <a:lnTo>
                      <a:pt x="569" y="276"/>
                    </a:lnTo>
                    <a:lnTo>
                      <a:pt x="541" y="49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9" name="Line 135"/>
              <p:cNvSpPr>
                <a:spLocks noChangeShapeType="1"/>
              </p:cNvSpPr>
              <p:nvPr/>
            </p:nvSpPr>
            <p:spPr bwMode="auto">
              <a:xfrm>
                <a:off x="2090" y="4035"/>
                <a:ext cx="16" cy="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0" name="Freeform 136"/>
              <p:cNvSpPr>
                <a:spLocks/>
              </p:cNvSpPr>
              <p:nvPr/>
            </p:nvSpPr>
            <p:spPr bwMode="auto">
              <a:xfrm>
                <a:off x="2082" y="3970"/>
                <a:ext cx="51" cy="47"/>
              </a:xfrm>
              <a:custGeom>
                <a:avLst/>
                <a:gdLst>
                  <a:gd name="T0" fmla="*/ 0 w 707"/>
                  <a:gd name="T1" fmla="*/ 0 h 651"/>
                  <a:gd name="T2" fmla="*/ 0 w 707"/>
                  <a:gd name="T3" fmla="*/ 0 h 651"/>
                  <a:gd name="T4" fmla="*/ 0 w 707"/>
                  <a:gd name="T5" fmla="*/ 0 h 651"/>
                  <a:gd name="T6" fmla="*/ 0 60000 65536"/>
                  <a:gd name="T7" fmla="*/ 0 60000 65536"/>
                  <a:gd name="T8" fmla="*/ 0 60000 65536"/>
                  <a:gd name="T9" fmla="*/ 0 w 707"/>
                  <a:gd name="T10" fmla="*/ 0 h 651"/>
                  <a:gd name="T11" fmla="*/ 707 w 707"/>
                  <a:gd name="T12" fmla="*/ 651 h 6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07" h="651">
                    <a:moveTo>
                      <a:pt x="0" y="0"/>
                    </a:moveTo>
                    <a:lnTo>
                      <a:pt x="486" y="624"/>
                    </a:lnTo>
                    <a:lnTo>
                      <a:pt x="707" y="65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1" name="Freeform 137"/>
              <p:cNvSpPr>
                <a:spLocks/>
              </p:cNvSpPr>
              <p:nvPr/>
            </p:nvSpPr>
            <p:spPr bwMode="auto">
              <a:xfrm>
                <a:off x="1844" y="3902"/>
                <a:ext cx="59" cy="66"/>
              </a:xfrm>
              <a:custGeom>
                <a:avLst/>
                <a:gdLst>
                  <a:gd name="T0" fmla="*/ 0 w 826"/>
                  <a:gd name="T1" fmla="*/ 0 h 925"/>
                  <a:gd name="T2" fmla="*/ 0 w 826"/>
                  <a:gd name="T3" fmla="*/ 0 h 925"/>
                  <a:gd name="T4" fmla="*/ 0 w 826"/>
                  <a:gd name="T5" fmla="*/ 0 h 925"/>
                  <a:gd name="T6" fmla="*/ 0 w 826"/>
                  <a:gd name="T7" fmla="*/ 0 h 925"/>
                  <a:gd name="T8" fmla="*/ 0 w 826"/>
                  <a:gd name="T9" fmla="*/ 0 h 925"/>
                  <a:gd name="T10" fmla="*/ 0 w 826"/>
                  <a:gd name="T11" fmla="*/ 0 h 925"/>
                  <a:gd name="T12" fmla="*/ 0 w 826"/>
                  <a:gd name="T13" fmla="*/ 0 h 925"/>
                  <a:gd name="T14" fmla="*/ 0 w 826"/>
                  <a:gd name="T15" fmla="*/ 0 h 9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26"/>
                  <a:gd name="T25" fmla="*/ 0 h 925"/>
                  <a:gd name="T26" fmla="*/ 826 w 826"/>
                  <a:gd name="T27" fmla="*/ 925 h 9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26" h="925">
                    <a:moveTo>
                      <a:pt x="498" y="427"/>
                    </a:moveTo>
                    <a:lnTo>
                      <a:pt x="618" y="358"/>
                    </a:lnTo>
                    <a:lnTo>
                      <a:pt x="826" y="715"/>
                    </a:lnTo>
                    <a:lnTo>
                      <a:pt x="469" y="925"/>
                    </a:lnTo>
                    <a:lnTo>
                      <a:pt x="279" y="876"/>
                    </a:lnTo>
                    <a:lnTo>
                      <a:pt x="0" y="398"/>
                    </a:lnTo>
                    <a:lnTo>
                      <a:pt x="50" y="210"/>
                    </a:lnTo>
                    <a:lnTo>
                      <a:pt x="408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2" name="Freeform 138"/>
              <p:cNvSpPr>
                <a:spLocks/>
              </p:cNvSpPr>
              <p:nvPr/>
            </p:nvSpPr>
            <p:spPr bwMode="auto">
              <a:xfrm>
                <a:off x="1900" y="3906"/>
                <a:ext cx="44" cy="32"/>
              </a:xfrm>
              <a:custGeom>
                <a:avLst/>
                <a:gdLst>
                  <a:gd name="T0" fmla="*/ 0 w 617"/>
                  <a:gd name="T1" fmla="*/ 0 h 448"/>
                  <a:gd name="T2" fmla="*/ 0 w 617"/>
                  <a:gd name="T3" fmla="*/ 0 h 448"/>
                  <a:gd name="T4" fmla="*/ 0 w 617"/>
                  <a:gd name="T5" fmla="*/ 0 h 448"/>
                  <a:gd name="T6" fmla="*/ 0 w 617"/>
                  <a:gd name="T7" fmla="*/ 0 h 448"/>
                  <a:gd name="T8" fmla="*/ 0 w 617"/>
                  <a:gd name="T9" fmla="*/ 0 h 4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7"/>
                  <a:gd name="T16" fmla="*/ 0 h 448"/>
                  <a:gd name="T17" fmla="*/ 617 w 617"/>
                  <a:gd name="T18" fmla="*/ 448 h 4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7" h="448">
                    <a:moveTo>
                      <a:pt x="0" y="40"/>
                    </a:moveTo>
                    <a:lnTo>
                      <a:pt x="210" y="398"/>
                    </a:lnTo>
                    <a:lnTo>
                      <a:pt x="399" y="448"/>
                    </a:lnTo>
                    <a:lnTo>
                      <a:pt x="518" y="378"/>
                    </a:lnTo>
                    <a:lnTo>
                      <a:pt x="617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3" name="Line 139"/>
              <p:cNvSpPr>
                <a:spLocks noChangeShapeType="1"/>
              </p:cNvSpPr>
              <p:nvPr/>
            </p:nvSpPr>
            <p:spPr bwMode="auto">
              <a:xfrm>
                <a:off x="1934" y="3889"/>
                <a:ext cx="20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4" name="Line 140"/>
              <p:cNvSpPr>
                <a:spLocks noChangeShapeType="1"/>
              </p:cNvSpPr>
              <p:nvPr/>
            </p:nvSpPr>
            <p:spPr bwMode="auto">
              <a:xfrm flipH="1" flipV="1">
                <a:off x="1952" y="3879"/>
                <a:ext cx="19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5" name="Line 141"/>
              <p:cNvSpPr>
                <a:spLocks noChangeShapeType="1"/>
              </p:cNvSpPr>
              <p:nvPr/>
            </p:nvSpPr>
            <p:spPr bwMode="auto">
              <a:xfrm flipH="1" flipV="1">
                <a:off x="1941" y="3862"/>
                <a:ext cx="5" cy="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6" name="Freeform 142"/>
              <p:cNvSpPr>
                <a:spLocks/>
              </p:cNvSpPr>
              <p:nvPr/>
            </p:nvSpPr>
            <p:spPr bwMode="auto">
              <a:xfrm>
                <a:off x="1974" y="3859"/>
                <a:ext cx="39" cy="39"/>
              </a:xfrm>
              <a:custGeom>
                <a:avLst/>
                <a:gdLst>
                  <a:gd name="T0" fmla="*/ 0 w 546"/>
                  <a:gd name="T1" fmla="*/ 0 h 547"/>
                  <a:gd name="T2" fmla="*/ 0 w 546"/>
                  <a:gd name="T3" fmla="*/ 0 h 547"/>
                  <a:gd name="T4" fmla="*/ 0 w 546"/>
                  <a:gd name="T5" fmla="*/ 0 h 547"/>
                  <a:gd name="T6" fmla="*/ 0 w 546"/>
                  <a:gd name="T7" fmla="*/ 0 h 547"/>
                  <a:gd name="T8" fmla="*/ 0 w 546"/>
                  <a:gd name="T9" fmla="*/ 0 h 547"/>
                  <a:gd name="T10" fmla="*/ 0 w 546"/>
                  <a:gd name="T11" fmla="*/ 0 h 547"/>
                  <a:gd name="T12" fmla="*/ 0 w 546"/>
                  <a:gd name="T13" fmla="*/ 0 h 547"/>
                  <a:gd name="T14" fmla="*/ 0 w 546"/>
                  <a:gd name="T15" fmla="*/ 0 h 54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6"/>
                  <a:gd name="T25" fmla="*/ 0 h 547"/>
                  <a:gd name="T26" fmla="*/ 546 w 546"/>
                  <a:gd name="T27" fmla="*/ 547 h 54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6" h="547">
                    <a:moveTo>
                      <a:pt x="546" y="99"/>
                    </a:moveTo>
                    <a:lnTo>
                      <a:pt x="447" y="477"/>
                    </a:lnTo>
                    <a:lnTo>
                      <a:pt x="328" y="547"/>
                    </a:lnTo>
                    <a:lnTo>
                      <a:pt x="139" y="497"/>
                    </a:lnTo>
                    <a:lnTo>
                      <a:pt x="0" y="259"/>
                    </a:lnTo>
                    <a:lnTo>
                      <a:pt x="49" y="70"/>
                    </a:lnTo>
                    <a:lnTo>
                      <a:pt x="168" y="0"/>
                    </a:lnTo>
                    <a:lnTo>
                      <a:pt x="546" y="9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7" name="Line 143"/>
              <p:cNvSpPr>
                <a:spLocks noChangeShapeType="1"/>
              </p:cNvSpPr>
              <p:nvPr/>
            </p:nvSpPr>
            <p:spPr bwMode="auto">
              <a:xfrm>
                <a:off x="1993" y="3832"/>
                <a:ext cx="30" cy="5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8" name="Freeform 144"/>
              <p:cNvSpPr>
                <a:spLocks/>
              </p:cNvSpPr>
              <p:nvPr/>
            </p:nvSpPr>
            <p:spPr bwMode="auto">
              <a:xfrm>
                <a:off x="2025" y="3824"/>
                <a:ext cx="40" cy="44"/>
              </a:xfrm>
              <a:custGeom>
                <a:avLst/>
                <a:gdLst>
                  <a:gd name="T0" fmla="*/ 0 w 568"/>
                  <a:gd name="T1" fmla="*/ 0 h 617"/>
                  <a:gd name="T2" fmla="*/ 0 w 568"/>
                  <a:gd name="T3" fmla="*/ 0 h 617"/>
                  <a:gd name="T4" fmla="*/ 0 w 568"/>
                  <a:gd name="T5" fmla="*/ 0 h 617"/>
                  <a:gd name="T6" fmla="*/ 0 w 568"/>
                  <a:gd name="T7" fmla="*/ 0 h 617"/>
                  <a:gd name="T8" fmla="*/ 0 w 568"/>
                  <a:gd name="T9" fmla="*/ 0 h 617"/>
                  <a:gd name="T10" fmla="*/ 0 w 568"/>
                  <a:gd name="T11" fmla="*/ 0 h 617"/>
                  <a:gd name="T12" fmla="*/ 0 w 568"/>
                  <a:gd name="T13" fmla="*/ 0 h 617"/>
                  <a:gd name="T14" fmla="*/ 0 w 568"/>
                  <a:gd name="T15" fmla="*/ 0 h 617"/>
                  <a:gd name="T16" fmla="*/ 0 w 568"/>
                  <a:gd name="T17" fmla="*/ 0 h 6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68"/>
                  <a:gd name="T28" fmla="*/ 0 h 617"/>
                  <a:gd name="T29" fmla="*/ 568 w 568"/>
                  <a:gd name="T30" fmla="*/ 617 h 6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68" h="617">
                    <a:moveTo>
                      <a:pt x="70" y="447"/>
                    </a:moveTo>
                    <a:lnTo>
                      <a:pt x="427" y="239"/>
                    </a:lnTo>
                    <a:lnTo>
                      <a:pt x="478" y="49"/>
                    </a:lnTo>
                    <a:lnTo>
                      <a:pt x="288" y="0"/>
                    </a:lnTo>
                    <a:lnTo>
                      <a:pt x="49" y="139"/>
                    </a:lnTo>
                    <a:lnTo>
                      <a:pt x="0" y="328"/>
                    </a:lnTo>
                    <a:lnTo>
                      <a:pt x="139" y="567"/>
                    </a:lnTo>
                    <a:lnTo>
                      <a:pt x="329" y="617"/>
                    </a:lnTo>
                    <a:lnTo>
                      <a:pt x="568" y="47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9" name="Freeform 145"/>
              <p:cNvSpPr>
                <a:spLocks/>
              </p:cNvSpPr>
              <p:nvPr/>
            </p:nvSpPr>
            <p:spPr bwMode="auto">
              <a:xfrm>
                <a:off x="2648" y="4102"/>
                <a:ext cx="41" cy="40"/>
              </a:xfrm>
              <a:custGeom>
                <a:avLst/>
                <a:gdLst>
                  <a:gd name="T0" fmla="*/ 0 w 581"/>
                  <a:gd name="T1" fmla="*/ 0 h 565"/>
                  <a:gd name="T2" fmla="*/ 0 w 581"/>
                  <a:gd name="T3" fmla="*/ 0 h 565"/>
                  <a:gd name="T4" fmla="*/ 0 w 581"/>
                  <a:gd name="T5" fmla="*/ 0 h 565"/>
                  <a:gd name="T6" fmla="*/ 0 w 581"/>
                  <a:gd name="T7" fmla="*/ 0 h 565"/>
                  <a:gd name="T8" fmla="*/ 0 w 581"/>
                  <a:gd name="T9" fmla="*/ 0 h 565"/>
                  <a:gd name="T10" fmla="*/ 0 w 581"/>
                  <a:gd name="T11" fmla="*/ 0 h 565"/>
                  <a:gd name="T12" fmla="*/ 0 w 581"/>
                  <a:gd name="T13" fmla="*/ 0 h 565"/>
                  <a:gd name="T14" fmla="*/ 0 w 581"/>
                  <a:gd name="T15" fmla="*/ 0 h 565"/>
                  <a:gd name="T16" fmla="*/ 0 w 581"/>
                  <a:gd name="T17" fmla="*/ 0 h 56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81"/>
                  <a:gd name="T28" fmla="*/ 0 h 565"/>
                  <a:gd name="T29" fmla="*/ 581 w 581"/>
                  <a:gd name="T30" fmla="*/ 565 h 56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81" h="565">
                    <a:moveTo>
                      <a:pt x="103" y="548"/>
                    </a:moveTo>
                    <a:lnTo>
                      <a:pt x="0" y="429"/>
                    </a:lnTo>
                    <a:lnTo>
                      <a:pt x="17" y="206"/>
                    </a:lnTo>
                    <a:lnTo>
                      <a:pt x="256" y="0"/>
                    </a:lnTo>
                    <a:lnTo>
                      <a:pt x="478" y="16"/>
                    </a:lnTo>
                    <a:lnTo>
                      <a:pt x="581" y="136"/>
                    </a:lnTo>
                    <a:lnTo>
                      <a:pt x="565" y="358"/>
                    </a:lnTo>
                    <a:lnTo>
                      <a:pt x="326" y="565"/>
                    </a:lnTo>
                    <a:lnTo>
                      <a:pt x="103" y="548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0" name="Line 146"/>
              <p:cNvSpPr>
                <a:spLocks noChangeShapeType="1"/>
              </p:cNvSpPr>
              <p:nvPr/>
            </p:nvSpPr>
            <p:spPr bwMode="auto">
              <a:xfrm flipH="1">
                <a:off x="2670" y="4142"/>
                <a:ext cx="1" cy="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1" name="Line 147"/>
              <p:cNvSpPr>
                <a:spLocks noChangeShapeType="1"/>
              </p:cNvSpPr>
              <p:nvPr/>
            </p:nvSpPr>
            <p:spPr bwMode="auto">
              <a:xfrm flipV="1">
                <a:off x="2685" y="4146"/>
                <a:ext cx="34" cy="29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2" name="Freeform 148"/>
              <p:cNvSpPr>
                <a:spLocks/>
              </p:cNvSpPr>
              <p:nvPr/>
            </p:nvSpPr>
            <p:spPr bwMode="auto">
              <a:xfrm>
                <a:off x="2702" y="4161"/>
                <a:ext cx="39" cy="49"/>
              </a:xfrm>
              <a:custGeom>
                <a:avLst/>
                <a:gdLst>
                  <a:gd name="T0" fmla="*/ 0 w 549"/>
                  <a:gd name="T1" fmla="*/ 0 h 684"/>
                  <a:gd name="T2" fmla="*/ 0 w 549"/>
                  <a:gd name="T3" fmla="*/ 0 h 684"/>
                  <a:gd name="T4" fmla="*/ 0 w 549"/>
                  <a:gd name="T5" fmla="*/ 0 h 684"/>
                  <a:gd name="T6" fmla="*/ 0 w 549"/>
                  <a:gd name="T7" fmla="*/ 0 h 684"/>
                  <a:gd name="T8" fmla="*/ 0 w 549"/>
                  <a:gd name="T9" fmla="*/ 0 h 6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9"/>
                  <a:gd name="T16" fmla="*/ 0 h 684"/>
                  <a:gd name="T17" fmla="*/ 549 w 549"/>
                  <a:gd name="T18" fmla="*/ 684 h 6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9" h="684">
                    <a:moveTo>
                      <a:pt x="0" y="0"/>
                    </a:moveTo>
                    <a:lnTo>
                      <a:pt x="446" y="32"/>
                    </a:lnTo>
                    <a:lnTo>
                      <a:pt x="549" y="152"/>
                    </a:lnTo>
                    <a:lnTo>
                      <a:pt x="533" y="375"/>
                    </a:lnTo>
                    <a:lnTo>
                      <a:pt x="174" y="684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3" name="Freeform 149"/>
              <p:cNvSpPr>
                <a:spLocks/>
              </p:cNvSpPr>
              <p:nvPr/>
            </p:nvSpPr>
            <p:spPr bwMode="auto">
              <a:xfrm>
                <a:off x="2736" y="4205"/>
                <a:ext cx="42" cy="41"/>
              </a:xfrm>
              <a:custGeom>
                <a:avLst/>
                <a:gdLst>
                  <a:gd name="T0" fmla="*/ 0 w 581"/>
                  <a:gd name="T1" fmla="*/ 0 h 581"/>
                  <a:gd name="T2" fmla="*/ 0 w 581"/>
                  <a:gd name="T3" fmla="*/ 0 h 581"/>
                  <a:gd name="T4" fmla="*/ 0 w 581"/>
                  <a:gd name="T5" fmla="*/ 0 h 581"/>
                  <a:gd name="T6" fmla="*/ 0 w 581"/>
                  <a:gd name="T7" fmla="*/ 0 h 581"/>
                  <a:gd name="T8" fmla="*/ 0 w 581"/>
                  <a:gd name="T9" fmla="*/ 0 h 581"/>
                  <a:gd name="T10" fmla="*/ 0 w 581"/>
                  <a:gd name="T11" fmla="*/ 0 h 581"/>
                  <a:gd name="T12" fmla="*/ 0 w 581"/>
                  <a:gd name="T13" fmla="*/ 0 h 581"/>
                  <a:gd name="T14" fmla="*/ 0 w 581"/>
                  <a:gd name="T15" fmla="*/ 0 h 5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81"/>
                  <a:gd name="T25" fmla="*/ 0 h 581"/>
                  <a:gd name="T26" fmla="*/ 581 w 581"/>
                  <a:gd name="T27" fmla="*/ 581 h 5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81" h="581">
                    <a:moveTo>
                      <a:pt x="548" y="581"/>
                    </a:moveTo>
                    <a:lnTo>
                      <a:pt x="103" y="548"/>
                    </a:lnTo>
                    <a:lnTo>
                      <a:pt x="0" y="428"/>
                    </a:lnTo>
                    <a:lnTo>
                      <a:pt x="16" y="205"/>
                    </a:lnTo>
                    <a:lnTo>
                      <a:pt x="255" y="0"/>
                    </a:lnTo>
                    <a:lnTo>
                      <a:pt x="478" y="16"/>
                    </a:lnTo>
                    <a:lnTo>
                      <a:pt x="581" y="136"/>
                    </a:lnTo>
                    <a:lnTo>
                      <a:pt x="548" y="58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4" name="Line 150"/>
              <p:cNvSpPr>
                <a:spLocks noChangeShapeType="1"/>
              </p:cNvSpPr>
              <p:nvPr/>
            </p:nvSpPr>
            <p:spPr bwMode="auto">
              <a:xfrm flipH="1">
                <a:off x="2759" y="4217"/>
                <a:ext cx="51" cy="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5" name="Freeform 151"/>
              <p:cNvSpPr>
                <a:spLocks/>
              </p:cNvSpPr>
              <p:nvPr/>
            </p:nvSpPr>
            <p:spPr bwMode="auto">
              <a:xfrm>
                <a:off x="2995" y="5208"/>
                <a:ext cx="33" cy="51"/>
              </a:xfrm>
              <a:custGeom>
                <a:avLst/>
                <a:gdLst>
                  <a:gd name="T0" fmla="*/ 0 w 475"/>
                  <a:gd name="T1" fmla="*/ 0 h 711"/>
                  <a:gd name="T2" fmla="*/ 0 w 475"/>
                  <a:gd name="T3" fmla="*/ 0 h 711"/>
                  <a:gd name="T4" fmla="*/ 0 w 475"/>
                  <a:gd name="T5" fmla="*/ 0 h 711"/>
                  <a:gd name="T6" fmla="*/ 0 w 475"/>
                  <a:gd name="T7" fmla="*/ 0 h 711"/>
                  <a:gd name="T8" fmla="*/ 0 w 475"/>
                  <a:gd name="T9" fmla="*/ 0 h 711"/>
                  <a:gd name="T10" fmla="*/ 0 w 475"/>
                  <a:gd name="T11" fmla="*/ 0 h 711"/>
                  <a:gd name="T12" fmla="*/ 0 w 475"/>
                  <a:gd name="T13" fmla="*/ 0 h 711"/>
                  <a:gd name="T14" fmla="*/ 0 w 475"/>
                  <a:gd name="T15" fmla="*/ 0 h 711"/>
                  <a:gd name="T16" fmla="*/ 0 w 475"/>
                  <a:gd name="T17" fmla="*/ 0 h 711"/>
                  <a:gd name="T18" fmla="*/ 0 w 475"/>
                  <a:gd name="T19" fmla="*/ 0 h 7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5"/>
                  <a:gd name="T31" fmla="*/ 0 h 711"/>
                  <a:gd name="T32" fmla="*/ 475 w 475"/>
                  <a:gd name="T33" fmla="*/ 711 h 7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5" h="711">
                    <a:moveTo>
                      <a:pt x="119" y="711"/>
                    </a:moveTo>
                    <a:lnTo>
                      <a:pt x="238" y="711"/>
                    </a:lnTo>
                    <a:lnTo>
                      <a:pt x="475" y="475"/>
                    </a:lnTo>
                    <a:lnTo>
                      <a:pt x="475" y="119"/>
                    </a:lnTo>
                    <a:lnTo>
                      <a:pt x="356" y="0"/>
                    </a:lnTo>
                    <a:lnTo>
                      <a:pt x="119" y="0"/>
                    </a:lnTo>
                    <a:lnTo>
                      <a:pt x="0" y="119"/>
                    </a:lnTo>
                    <a:lnTo>
                      <a:pt x="0" y="238"/>
                    </a:lnTo>
                    <a:lnTo>
                      <a:pt x="119" y="356"/>
                    </a:lnTo>
                    <a:lnTo>
                      <a:pt x="475" y="35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6" name="Freeform 152"/>
              <p:cNvSpPr>
                <a:spLocks/>
              </p:cNvSpPr>
              <p:nvPr/>
            </p:nvSpPr>
            <p:spPr bwMode="auto">
              <a:xfrm>
                <a:off x="3045" y="5208"/>
                <a:ext cx="34" cy="51"/>
              </a:xfrm>
              <a:custGeom>
                <a:avLst/>
                <a:gdLst>
                  <a:gd name="T0" fmla="*/ 0 w 475"/>
                  <a:gd name="T1" fmla="*/ 0 h 711"/>
                  <a:gd name="T2" fmla="*/ 0 w 475"/>
                  <a:gd name="T3" fmla="*/ 0 h 711"/>
                  <a:gd name="T4" fmla="*/ 0 w 475"/>
                  <a:gd name="T5" fmla="*/ 0 h 711"/>
                  <a:gd name="T6" fmla="*/ 0 w 475"/>
                  <a:gd name="T7" fmla="*/ 0 h 711"/>
                  <a:gd name="T8" fmla="*/ 0 w 475"/>
                  <a:gd name="T9" fmla="*/ 0 h 711"/>
                  <a:gd name="T10" fmla="*/ 0 w 475"/>
                  <a:gd name="T11" fmla="*/ 0 h 711"/>
                  <a:gd name="T12" fmla="*/ 0 w 475"/>
                  <a:gd name="T13" fmla="*/ 0 h 711"/>
                  <a:gd name="T14" fmla="*/ 0 w 475"/>
                  <a:gd name="T15" fmla="*/ 0 h 711"/>
                  <a:gd name="T16" fmla="*/ 0 w 475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5"/>
                  <a:gd name="T28" fmla="*/ 0 h 711"/>
                  <a:gd name="T29" fmla="*/ 475 w 475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5" h="711">
                    <a:moveTo>
                      <a:pt x="0" y="594"/>
                    </a:moveTo>
                    <a:lnTo>
                      <a:pt x="119" y="711"/>
                    </a:lnTo>
                    <a:lnTo>
                      <a:pt x="356" y="711"/>
                    </a:lnTo>
                    <a:lnTo>
                      <a:pt x="475" y="594"/>
                    </a:lnTo>
                    <a:lnTo>
                      <a:pt x="475" y="356"/>
                    </a:lnTo>
                    <a:lnTo>
                      <a:pt x="356" y="238"/>
                    </a:lnTo>
                    <a:lnTo>
                      <a:pt x="0" y="238"/>
                    </a:lnTo>
                    <a:lnTo>
                      <a:pt x="0" y="0"/>
                    </a:lnTo>
                    <a:lnTo>
                      <a:pt x="475" y="0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7" name="Line 153"/>
              <p:cNvSpPr>
                <a:spLocks noChangeShapeType="1"/>
              </p:cNvSpPr>
              <p:nvPr/>
            </p:nvSpPr>
            <p:spPr bwMode="auto">
              <a:xfrm>
                <a:off x="3037" y="5149"/>
                <a:ext cx="1" cy="1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8" name="Line 154"/>
              <p:cNvSpPr>
                <a:spLocks noChangeShapeType="1"/>
              </p:cNvSpPr>
              <p:nvPr/>
            </p:nvSpPr>
            <p:spPr bwMode="auto">
              <a:xfrm>
                <a:off x="3249" y="5149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9" name="Line 155"/>
              <p:cNvSpPr>
                <a:spLocks noChangeShapeType="1"/>
              </p:cNvSpPr>
              <p:nvPr/>
            </p:nvSpPr>
            <p:spPr bwMode="auto">
              <a:xfrm>
                <a:off x="3249" y="5149"/>
                <a:ext cx="1" cy="3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0" name="Freeform 156"/>
              <p:cNvSpPr>
                <a:spLocks/>
              </p:cNvSpPr>
              <p:nvPr/>
            </p:nvSpPr>
            <p:spPr bwMode="auto">
              <a:xfrm>
                <a:off x="3206" y="5208"/>
                <a:ext cx="9" cy="51"/>
              </a:xfrm>
              <a:custGeom>
                <a:avLst/>
                <a:gdLst>
                  <a:gd name="T0" fmla="*/ 0 w 118"/>
                  <a:gd name="T1" fmla="*/ 0 h 711"/>
                  <a:gd name="T2" fmla="*/ 0 w 118"/>
                  <a:gd name="T3" fmla="*/ 0 h 711"/>
                  <a:gd name="T4" fmla="*/ 0 w 118"/>
                  <a:gd name="T5" fmla="*/ 0 h 711"/>
                  <a:gd name="T6" fmla="*/ 0 60000 65536"/>
                  <a:gd name="T7" fmla="*/ 0 60000 65536"/>
                  <a:gd name="T8" fmla="*/ 0 60000 65536"/>
                  <a:gd name="T9" fmla="*/ 0 w 118"/>
                  <a:gd name="T10" fmla="*/ 0 h 711"/>
                  <a:gd name="T11" fmla="*/ 118 w 118"/>
                  <a:gd name="T12" fmla="*/ 711 h 7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" h="711">
                    <a:moveTo>
                      <a:pt x="0" y="119"/>
                    </a:moveTo>
                    <a:lnTo>
                      <a:pt x="118" y="0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1" name="Line 157"/>
              <p:cNvSpPr>
                <a:spLocks noChangeShapeType="1"/>
              </p:cNvSpPr>
              <p:nvPr/>
            </p:nvSpPr>
            <p:spPr bwMode="auto">
              <a:xfrm>
                <a:off x="3206" y="5259"/>
                <a:ext cx="17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2" name="Freeform 158"/>
              <p:cNvSpPr>
                <a:spLocks/>
              </p:cNvSpPr>
              <p:nvPr/>
            </p:nvSpPr>
            <p:spPr bwMode="auto">
              <a:xfrm>
                <a:off x="3240" y="5208"/>
                <a:ext cx="25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9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9" y="0"/>
                    </a:lnTo>
                    <a:lnTo>
                      <a:pt x="238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8" y="711"/>
                    </a:lnTo>
                    <a:lnTo>
                      <a:pt x="119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3" name="Freeform 159"/>
              <p:cNvSpPr>
                <a:spLocks/>
              </p:cNvSpPr>
              <p:nvPr/>
            </p:nvSpPr>
            <p:spPr bwMode="auto">
              <a:xfrm>
                <a:off x="3282" y="5208"/>
                <a:ext cx="26" cy="51"/>
              </a:xfrm>
              <a:custGeom>
                <a:avLst/>
                <a:gdLst>
                  <a:gd name="T0" fmla="*/ 0 w 356"/>
                  <a:gd name="T1" fmla="*/ 0 h 711"/>
                  <a:gd name="T2" fmla="*/ 0 w 356"/>
                  <a:gd name="T3" fmla="*/ 0 h 711"/>
                  <a:gd name="T4" fmla="*/ 0 w 356"/>
                  <a:gd name="T5" fmla="*/ 0 h 711"/>
                  <a:gd name="T6" fmla="*/ 0 w 356"/>
                  <a:gd name="T7" fmla="*/ 0 h 711"/>
                  <a:gd name="T8" fmla="*/ 0 w 356"/>
                  <a:gd name="T9" fmla="*/ 0 h 711"/>
                  <a:gd name="T10" fmla="*/ 0 w 356"/>
                  <a:gd name="T11" fmla="*/ 0 h 711"/>
                  <a:gd name="T12" fmla="*/ 0 w 356"/>
                  <a:gd name="T13" fmla="*/ 0 h 711"/>
                  <a:gd name="T14" fmla="*/ 0 w 356"/>
                  <a:gd name="T15" fmla="*/ 0 h 711"/>
                  <a:gd name="T16" fmla="*/ 0 w 356"/>
                  <a:gd name="T17" fmla="*/ 0 h 7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56"/>
                  <a:gd name="T28" fmla="*/ 0 h 711"/>
                  <a:gd name="T29" fmla="*/ 356 w 356"/>
                  <a:gd name="T30" fmla="*/ 711 h 7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56" h="711">
                    <a:moveTo>
                      <a:pt x="118" y="711"/>
                    </a:moveTo>
                    <a:lnTo>
                      <a:pt x="0" y="594"/>
                    </a:lnTo>
                    <a:lnTo>
                      <a:pt x="0" y="119"/>
                    </a:lnTo>
                    <a:lnTo>
                      <a:pt x="118" y="0"/>
                    </a:lnTo>
                    <a:lnTo>
                      <a:pt x="237" y="0"/>
                    </a:lnTo>
                    <a:lnTo>
                      <a:pt x="356" y="119"/>
                    </a:lnTo>
                    <a:lnTo>
                      <a:pt x="356" y="594"/>
                    </a:lnTo>
                    <a:lnTo>
                      <a:pt x="237" y="711"/>
                    </a:lnTo>
                    <a:lnTo>
                      <a:pt x="118" y="711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4" name="Line 160"/>
              <p:cNvSpPr>
                <a:spLocks noChangeShapeType="1"/>
              </p:cNvSpPr>
              <p:nvPr/>
            </p:nvSpPr>
            <p:spPr bwMode="auto">
              <a:xfrm flipV="1">
                <a:off x="2997" y="4584"/>
                <a:ext cx="39" cy="2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5" name="Freeform 161"/>
              <p:cNvSpPr>
                <a:spLocks/>
              </p:cNvSpPr>
              <p:nvPr/>
            </p:nvSpPr>
            <p:spPr bwMode="auto">
              <a:xfrm>
                <a:off x="3016" y="4595"/>
                <a:ext cx="37" cy="34"/>
              </a:xfrm>
              <a:custGeom>
                <a:avLst/>
                <a:gdLst>
                  <a:gd name="T0" fmla="*/ 0 w 509"/>
                  <a:gd name="T1" fmla="*/ 0 h 472"/>
                  <a:gd name="T2" fmla="*/ 0 w 509"/>
                  <a:gd name="T3" fmla="*/ 0 h 472"/>
                  <a:gd name="T4" fmla="*/ 0 w 509"/>
                  <a:gd name="T5" fmla="*/ 0 h 472"/>
                  <a:gd name="T6" fmla="*/ 0 w 509"/>
                  <a:gd name="T7" fmla="*/ 0 h 4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9"/>
                  <a:gd name="T13" fmla="*/ 0 h 472"/>
                  <a:gd name="T14" fmla="*/ 509 w 509"/>
                  <a:gd name="T15" fmla="*/ 472 h 4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9" h="472">
                    <a:moveTo>
                      <a:pt x="0" y="0"/>
                    </a:moveTo>
                    <a:lnTo>
                      <a:pt x="432" y="119"/>
                    </a:lnTo>
                    <a:lnTo>
                      <a:pt x="509" y="257"/>
                    </a:lnTo>
                    <a:lnTo>
                      <a:pt x="450" y="472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6" name="Line 162"/>
              <p:cNvSpPr>
                <a:spLocks noChangeShapeType="1"/>
              </p:cNvSpPr>
              <p:nvPr/>
            </p:nvSpPr>
            <p:spPr bwMode="auto">
              <a:xfrm flipV="1">
                <a:off x="3030" y="4643"/>
                <a:ext cx="39" cy="2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7" name="Line 163"/>
              <p:cNvSpPr>
                <a:spLocks noChangeShapeType="1"/>
              </p:cNvSpPr>
              <p:nvPr/>
            </p:nvSpPr>
            <p:spPr bwMode="auto">
              <a:xfrm flipV="1">
                <a:off x="3079" y="4632"/>
                <a:ext cx="10" cy="5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8" name="Line 164"/>
              <p:cNvSpPr>
                <a:spLocks noChangeShapeType="1"/>
              </p:cNvSpPr>
              <p:nvPr/>
            </p:nvSpPr>
            <p:spPr bwMode="auto">
              <a:xfrm flipV="1">
                <a:off x="3041" y="4663"/>
                <a:ext cx="40" cy="22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9" name="Freeform 165"/>
              <p:cNvSpPr>
                <a:spLocks/>
              </p:cNvSpPr>
              <p:nvPr/>
            </p:nvSpPr>
            <p:spPr bwMode="auto">
              <a:xfrm>
                <a:off x="3061" y="4674"/>
                <a:ext cx="36" cy="50"/>
              </a:xfrm>
              <a:custGeom>
                <a:avLst/>
                <a:gdLst>
                  <a:gd name="T0" fmla="*/ 0 w 509"/>
                  <a:gd name="T1" fmla="*/ 0 h 706"/>
                  <a:gd name="T2" fmla="*/ 0 w 509"/>
                  <a:gd name="T3" fmla="*/ 0 h 706"/>
                  <a:gd name="T4" fmla="*/ 0 w 509"/>
                  <a:gd name="T5" fmla="*/ 0 h 706"/>
                  <a:gd name="T6" fmla="*/ 0 w 509"/>
                  <a:gd name="T7" fmla="*/ 0 h 706"/>
                  <a:gd name="T8" fmla="*/ 0 w 509"/>
                  <a:gd name="T9" fmla="*/ 0 h 7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9"/>
                  <a:gd name="T16" fmla="*/ 0 h 706"/>
                  <a:gd name="T17" fmla="*/ 509 w 509"/>
                  <a:gd name="T18" fmla="*/ 706 h 7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9" h="706">
                    <a:moveTo>
                      <a:pt x="0" y="0"/>
                    </a:moveTo>
                    <a:lnTo>
                      <a:pt x="431" y="119"/>
                    </a:lnTo>
                    <a:lnTo>
                      <a:pt x="509" y="256"/>
                    </a:lnTo>
                    <a:lnTo>
                      <a:pt x="450" y="471"/>
                    </a:lnTo>
                    <a:lnTo>
                      <a:pt x="37" y="70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0" name="Freeform 166"/>
              <p:cNvSpPr>
                <a:spLocks/>
              </p:cNvSpPr>
              <p:nvPr/>
            </p:nvSpPr>
            <p:spPr bwMode="auto">
              <a:xfrm>
                <a:off x="3061" y="4727"/>
                <a:ext cx="70" cy="62"/>
              </a:xfrm>
              <a:custGeom>
                <a:avLst/>
                <a:gdLst>
                  <a:gd name="T0" fmla="*/ 0 w 981"/>
                  <a:gd name="T1" fmla="*/ 0 h 861"/>
                  <a:gd name="T2" fmla="*/ 0 w 981"/>
                  <a:gd name="T3" fmla="*/ 0 h 861"/>
                  <a:gd name="T4" fmla="*/ 0 w 981"/>
                  <a:gd name="T5" fmla="*/ 0 h 861"/>
                  <a:gd name="T6" fmla="*/ 0 w 981"/>
                  <a:gd name="T7" fmla="*/ 0 h 861"/>
                  <a:gd name="T8" fmla="*/ 0 w 981"/>
                  <a:gd name="T9" fmla="*/ 0 h 861"/>
                  <a:gd name="T10" fmla="*/ 0 w 981"/>
                  <a:gd name="T11" fmla="*/ 0 h 861"/>
                  <a:gd name="T12" fmla="*/ 0 w 981"/>
                  <a:gd name="T13" fmla="*/ 0 h 861"/>
                  <a:gd name="T14" fmla="*/ 0 w 981"/>
                  <a:gd name="T15" fmla="*/ 0 h 861"/>
                  <a:gd name="T16" fmla="*/ 0 w 981"/>
                  <a:gd name="T17" fmla="*/ 0 h 861"/>
                  <a:gd name="T18" fmla="*/ 0 w 981"/>
                  <a:gd name="T19" fmla="*/ 0 h 861"/>
                  <a:gd name="T20" fmla="*/ 0 w 981"/>
                  <a:gd name="T21" fmla="*/ 0 h 86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81"/>
                  <a:gd name="T34" fmla="*/ 0 h 861"/>
                  <a:gd name="T35" fmla="*/ 981 w 981"/>
                  <a:gd name="T36" fmla="*/ 861 h 86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81" h="861">
                    <a:moveTo>
                      <a:pt x="59" y="312"/>
                    </a:moveTo>
                    <a:lnTo>
                      <a:pt x="0" y="527"/>
                    </a:lnTo>
                    <a:lnTo>
                      <a:pt x="156" y="802"/>
                    </a:lnTo>
                    <a:lnTo>
                      <a:pt x="371" y="861"/>
                    </a:lnTo>
                    <a:lnTo>
                      <a:pt x="921" y="550"/>
                    </a:lnTo>
                    <a:lnTo>
                      <a:pt x="981" y="334"/>
                    </a:lnTo>
                    <a:lnTo>
                      <a:pt x="824" y="59"/>
                    </a:lnTo>
                    <a:lnTo>
                      <a:pt x="609" y="0"/>
                    </a:lnTo>
                    <a:lnTo>
                      <a:pt x="334" y="157"/>
                    </a:lnTo>
                    <a:lnTo>
                      <a:pt x="275" y="372"/>
                    </a:lnTo>
                    <a:lnTo>
                      <a:pt x="508" y="784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1" name="Line 167"/>
              <p:cNvSpPr>
                <a:spLocks noChangeShapeType="1"/>
              </p:cNvSpPr>
              <p:nvPr/>
            </p:nvSpPr>
            <p:spPr bwMode="auto">
              <a:xfrm>
                <a:off x="2943" y="3602"/>
                <a:ext cx="45" cy="1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2" name="Freeform 168"/>
              <p:cNvSpPr>
                <a:spLocks/>
              </p:cNvSpPr>
              <p:nvPr/>
            </p:nvSpPr>
            <p:spPr bwMode="auto">
              <a:xfrm>
                <a:off x="2966" y="3580"/>
                <a:ext cx="22" cy="67"/>
              </a:xfrm>
              <a:custGeom>
                <a:avLst/>
                <a:gdLst>
                  <a:gd name="T0" fmla="*/ 0 w 316"/>
                  <a:gd name="T1" fmla="*/ 0 h 948"/>
                  <a:gd name="T2" fmla="*/ 0 w 316"/>
                  <a:gd name="T3" fmla="*/ 0 h 948"/>
                  <a:gd name="T4" fmla="*/ 0 w 316"/>
                  <a:gd name="T5" fmla="*/ 0 h 948"/>
                  <a:gd name="T6" fmla="*/ 0 w 316"/>
                  <a:gd name="T7" fmla="*/ 0 h 9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6"/>
                  <a:gd name="T13" fmla="*/ 0 h 948"/>
                  <a:gd name="T14" fmla="*/ 316 w 316"/>
                  <a:gd name="T15" fmla="*/ 948 h 9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6" h="948">
                    <a:moveTo>
                      <a:pt x="0" y="0"/>
                    </a:moveTo>
                    <a:lnTo>
                      <a:pt x="0" y="789"/>
                    </a:lnTo>
                    <a:lnTo>
                      <a:pt x="158" y="948"/>
                    </a:lnTo>
                    <a:lnTo>
                      <a:pt x="316" y="789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3" name="Freeform 169"/>
              <p:cNvSpPr>
                <a:spLocks/>
              </p:cNvSpPr>
              <p:nvPr/>
            </p:nvSpPr>
            <p:spPr bwMode="auto">
              <a:xfrm>
                <a:off x="3011" y="3602"/>
                <a:ext cx="45" cy="45"/>
              </a:xfrm>
              <a:custGeom>
                <a:avLst/>
                <a:gdLst>
                  <a:gd name="T0" fmla="*/ 0 w 632"/>
                  <a:gd name="T1" fmla="*/ 0 h 632"/>
                  <a:gd name="T2" fmla="*/ 0 w 632"/>
                  <a:gd name="T3" fmla="*/ 0 h 632"/>
                  <a:gd name="T4" fmla="*/ 0 w 632"/>
                  <a:gd name="T5" fmla="*/ 0 h 632"/>
                  <a:gd name="T6" fmla="*/ 0 w 632"/>
                  <a:gd name="T7" fmla="*/ 0 h 632"/>
                  <a:gd name="T8" fmla="*/ 0 w 632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2"/>
                  <a:gd name="T16" fmla="*/ 0 h 632"/>
                  <a:gd name="T17" fmla="*/ 632 w 632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2" h="632">
                    <a:moveTo>
                      <a:pt x="0" y="0"/>
                    </a:moveTo>
                    <a:lnTo>
                      <a:pt x="0" y="473"/>
                    </a:lnTo>
                    <a:lnTo>
                      <a:pt x="159" y="632"/>
                    </a:lnTo>
                    <a:lnTo>
                      <a:pt x="316" y="632"/>
                    </a:lnTo>
                    <a:lnTo>
                      <a:pt x="632" y="31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4" name="Line 170"/>
              <p:cNvSpPr>
                <a:spLocks noChangeShapeType="1"/>
              </p:cNvSpPr>
              <p:nvPr/>
            </p:nvSpPr>
            <p:spPr bwMode="auto">
              <a:xfrm>
                <a:off x="3056" y="3602"/>
                <a:ext cx="1" cy="45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5" name="Line 171"/>
              <p:cNvSpPr>
                <a:spLocks noChangeShapeType="1"/>
              </p:cNvSpPr>
              <p:nvPr/>
            </p:nvSpPr>
            <p:spPr bwMode="auto">
              <a:xfrm flipV="1">
                <a:off x="3079" y="3580"/>
                <a:ext cx="1" cy="6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6" name="Freeform 172"/>
              <p:cNvSpPr>
                <a:spLocks/>
              </p:cNvSpPr>
              <p:nvPr/>
            </p:nvSpPr>
            <p:spPr bwMode="auto">
              <a:xfrm>
                <a:off x="3079" y="3602"/>
                <a:ext cx="45" cy="45"/>
              </a:xfrm>
              <a:custGeom>
                <a:avLst/>
                <a:gdLst>
                  <a:gd name="T0" fmla="*/ 0 w 633"/>
                  <a:gd name="T1" fmla="*/ 0 h 632"/>
                  <a:gd name="T2" fmla="*/ 0 w 633"/>
                  <a:gd name="T3" fmla="*/ 0 h 632"/>
                  <a:gd name="T4" fmla="*/ 0 w 633"/>
                  <a:gd name="T5" fmla="*/ 0 h 632"/>
                  <a:gd name="T6" fmla="*/ 0 w 633"/>
                  <a:gd name="T7" fmla="*/ 0 h 632"/>
                  <a:gd name="T8" fmla="*/ 0 w 633"/>
                  <a:gd name="T9" fmla="*/ 0 h 632"/>
                  <a:gd name="T10" fmla="*/ 0 w 633"/>
                  <a:gd name="T11" fmla="*/ 0 h 632"/>
                  <a:gd name="T12" fmla="*/ 0 w 633"/>
                  <a:gd name="T13" fmla="*/ 0 h 632"/>
                  <a:gd name="T14" fmla="*/ 0 w 633"/>
                  <a:gd name="T15" fmla="*/ 0 h 6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33"/>
                  <a:gd name="T25" fmla="*/ 0 h 632"/>
                  <a:gd name="T26" fmla="*/ 633 w 633"/>
                  <a:gd name="T27" fmla="*/ 632 h 63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33" h="632">
                    <a:moveTo>
                      <a:pt x="0" y="316"/>
                    </a:moveTo>
                    <a:lnTo>
                      <a:pt x="317" y="0"/>
                    </a:lnTo>
                    <a:lnTo>
                      <a:pt x="475" y="0"/>
                    </a:lnTo>
                    <a:lnTo>
                      <a:pt x="633" y="157"/>
                    </a:lnTo>
                    <a:lnTo>
                      <a:pt x="633" y="473"/>
                    </a:lnTo>
                    <a:lnTo>
                      <a:pt x="475" y="632"/>
                    </a:lnTo>
                    <a:lnTo>
                      <a:pt x="317" y="632"/>
                    </a:lnTo>
                    <a:lnTo>
                      <a:pt x="0" y="316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7" name="Freeform 173"/>
              <p:cNvSpPr>
                <a:spLocks/>
              </p:cNvSpPr>
              <p:nvPr/>
            </p:nvSpPr>
            <p:spPr bwMode="auto">
              <a:xfrm>
                <a:off x="3146" y="3602"/>
                <a:ext cx="45" cy="45"/>
              </a:xfrm>
              <a:custGeom>
                <a:avLst/>
                <a:gdLst>
                  <a:gd name="T0" fmla="*/ 0 w 632"/>
                  <a:gd name="T1" fmla="*/ 0 h 632"/>
                  <a:gd name="T2" fmla="*/ 0 w 632"/>
                  <a:gd name="T3" fmla="*/ 0 h 632"/>
                  <a:gd name="T4" fmla="*/ 0 w 632"/>
                  <a:gd name="T5" fmla="*/ 0 h 632"/>
                  <a:gd name="T6" fmla="*/ 0 w 632"/>
                  <a:gd name="T7" fmla="*/ 0 h 632"/>
                  <a:gd name="T8" fmla="*/ 0 w 632"/>
                  <a:gd name="T9" fmla="*/ 0 h 632"/>
                  <a:gd name="T10" fmla="*/ 0 w 632"/>
                  <a:gd name="T11" fmla="*/ 0 h 632"/>
                  <a:gd name="T12" fmla="*/ 0 w 632"/>
                  <a:gd name="T13" fmla="*/ 0 h 632"/>
                  <a:gd name="T14" fmla="*/ 0 w 632"/>
                  <a:gd name="T15" fmla="*/ 0 h 632"/>
                  <a:gd name="T16" fmla="*/ 0 w 632"/>
                  <a:gd name="T17" fmla="*/ 0 h 6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32"/>
                  <a:gd name="T28" fmla="*/ 0 h 632"/>
                  <a:gd name="T29" fmla="*/ 632 w 632"/>
                  <a:gd name="T30" fmla="*/ 632 h 6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32" h="632">
                    <a:moveTo>
                      <a:pt x="0" y="316"/>
                    </a:moveTo>
                    <a:lnTo>
                      <a:pt x="473" y="316"/>
                    </a:lnTo>
                    <a:lnTo>
                      <a:pt x="632" y="157"/>
                    </a:lnTo>
                    <a:lnTo>
                      <a:pt x="473" y="0"/>
                    </a:lnTo>
                    <a:lnTo>
                      <a:pt x="158" y="0"/>
                    </a:lnTo>
                    <a:lnTo>
                      <a:pt x="0" y="157"/>
                    </a:lnTo>
                    <a:lnTo>
                      <a:pt x="0" y="473"/>
                    </a:lnTo>
                    <a:lnTo>
                      <a:pt x="158" y="632"/>
                    </a:lnTo>
                    <a:lnTo>
                      <a:pt x="473" y="632"/>
                    </a:lnTo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46" name="Text Box 174"/>
            <p:cNvSpPr txBox="1">
              <a:spLocks noChangeArrowheads="1"/>
            </p:cNvSpPr>
            <p:nvPr/>
          </p:nvSpPr>
          <p:spPr bwMode="auto">
            <a:xfrm rot="-5400000">
              <a:off x="587" y="3111"/>
              <a:ext cx="122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2400"/>
                <a:t>Hydraulic Efficiency [%]</a:t>
              </a:r>
            </a:p>
          </p:txBody>
        </p:sp>
        <p:sp>
          <p:nvSpPr>
            <p:cNvPr id="35847" name="Text Box 175"/>
            <p:cNvSpPr txBox="1">
              <a:spLocks noChangeArrowheads="1"/>
            </p:cNvSpPr>
            <p:nvPr/>
          </p:nvSpPr>
          <p:spPr bwMode="auto">
            <a:xfrm>
              <a:off x="1814" y="3414"/>
              <a:ext cx="59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2000"/>
                <a:t>Output Energy</a:t>
              </a:r>
            </a:p>
          </p:txBody>
        </p:sp>
        <p:sp>
          <p:nvSpPr>
            <p:cNvPr id="35848" name="Text Box 176"/>
            <p:cNvSpPr txBox="1">
              <a:spLocks noChangeArrowheads="1"/>
            </p:cNvSpPr>
            <p:nvPr/>
          </p:nvSpPr>
          <p:spPr bwMode="auto">
            <a:xfrm>
              <a:off x="1968" y="4059"/>
              <a:ext cx="6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/>
                <a:t>Output  [%]</a:t>
              </a:r>
            </a:p>
          </p:txBody>
        </p:sp>
      </p:grpSp>
      <p:sp>
        <p:nvSpPr>
          <p:cNvPr id="35844" name="Line 177"/>
          <p:cNvSpPr>
            <a:spLocks noChangeShapeType="1"/>
          </p:cNvSpPr>
          <p:nvPr/>
        </p:nvSpPr>
        <p:spPr bwMode="auto">
          <a:xfrm>
            <a:off x="5105400" y="952500"/>
            <a:ext cx="0" cy="4762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772400" cy="609600"/>
          </a:xfrm>
        </p:spPr>
        <p:txBody>
          <a:bodyPr/>
          <a:lstStyle/>
          <a:p>
            <a:r>
              <a:rPr lang="en-US" sz="2800" smtClean="0"/>
              <a:t>Spiral Casing </a:t>
            </a:r>
          </a:p>
        </p:txBody>
      </p:sp>
      <p:pic>
        <p:nvPicPr>
          <p:cNvPr id="678918" name="Picture 6" descr="1_4"/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66800"/>
            <a:ext cx="8305800" cy="5684838"/>
          </a:xfrm>
        </p:spPr>
      </p:pic>
      <p:sp>
        <p:nvSpPr>
          <p:cNvPr id="678921" name="Rectangle 9"/>
          <p:cNvSpPr>
            <a:spLocks noChangeArrowheads="1"/>
          </p:cNvSpPr>
          <p:nvPr/>
        </p:nvSpPr>
        <p:spPr bwMode="auto">
          <a:xfrm>
            <a:off x="381000" y="4495800"/>
            <a:ext cx="85344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400" b="1"/>
              <a:t>Spiral Casing : </a:t>
            </a:r>
            <a:r>
              <a:rPr lang="en-US" sz="2400"/>
              <a:t>The fluid enters from the penstock to a spiral casing which completely surrounds the runner. 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This casing is known as scroll casing or volute. 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The cross-sectional area of this casing decreases uniformly along the circumference to keep the fluid velocity constant in magnitude along its path towards the stay vane/guide vane.</a:t>
            </a:r>
          </a:p>
        </p:txBody>
      </p:sp>
      <p:pic>
        <p:nvPicPr>
          <p:cNvPr id="678924" name="Picture 12" descr="1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8006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4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1611313"/>
              <a:ext cx="866775" cy="849312"/>
            </p14:xfrm>
          </p:contentPart>
        </mc:Choice>
        <mc:Fallback>
          <p:pic>
            <p:nvPicPr>
              <p:cNvPr id="194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8265" y="1600512"/>
                <a:ext cx="890172" cy="86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4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0088" y="1285875"/>
              <a:ext cx="566737" cy="344488"/>
            </p14:xfrm>
          </p:contentPart>
        </mc:Choice>
        <mc:Fallback>
          <p:pic>
            <p:nvPicPr>
              <p:cNvPr id="194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2167" y="1270036"/>
                <a:ext cx="581860" cy="374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4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7438" y="1401763"/>
              <a:ext cx="741362" cy="1111250"/>
            </p14:xfrm>
          </p:contentPart>
        </mc:Choice>
        <mc:Fallback>
          <p:pic>
            <p:nvPicPr>
              <p:cNvPr id="194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1963" y="1387364"/>
                <a:ext cx="761875" cy="11418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58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7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7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7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789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7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78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78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21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LAVTRYK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85800"/>
            <a:ext cx="9601200" cy="8337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3. Construction (different Parts):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</a:pPr>
            <a:endParaRPr lang="en-US" sz="2300" b="1"/>
          </a:p>
        </p:txBody>
      </p:sp>
      <p:pic>
        <p:nvPicPr>
          <p:cNvPr id="227332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grayscl/>
            <a:biLevel thresh="50000"/>
          </a:blip>
          <a:srcRect/>
          <a:stretch>
            <a:fillRect/>
          </a:stretch>
        </p:blipFill>
        <p:spPr>
          <a:xfrm>
            <a:off x="1600200" y="1676400"/>
            <a:ext cx="5722938" cy="444023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0" grpId="0" autoUpdateAnimBg="0"/>
      <p:bldP spid="227331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3. Construction (different Parts):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</a:pPr>
            <a:endParaRPr lang="en-US" sz="2300" b="1"/>
          </a:p>
        </p:txBody>
      </p:sp>
      <p:pic>
        <p:nvPicPr>
          <p:cNvPr id="228356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grayscl/>
            <a:biLevel thresh="50000"/>
          </a:blip>
          <a:srcRect/>
          <a:stretch>
            <a:fillRect/>
          </a:stretch>
        </p:blipFill>
        <p:spPr>
          <a:xfrm>
            <a:off x="1600200" y="1600200"/>
            <a:ext cx="5867400" cy="4346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TASJ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088"/>
            <a:ext cx="9144000" cy="680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4217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119px-Francis_Turbine_comple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43000"/>
            <a:ext cx="2362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79" name="Picture 3" descr="240px-M_vs_francis_schnitt_1_z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238500"/>
            <a:ext cx="3352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80" name="Picture 4" descr="picof francis turb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6975" y="1219200"/>
            <a:ext cx="45688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120px-Francis_Turbine_High_fl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2566988" cy="238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3" name="Picture 3" descr="120px-Francis_Turbine_Low_flo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429000"/>
            <a:ext cx="2566988" cy="238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4" name="Picture 4" descr="180px-Francis_Runner_grandcoule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1219200"/>
            <a:ext cx="38925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3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DSC001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458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 descr="power house -schemat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 descr="francis run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48006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3475" name="Picture 3" descr="Francis_turb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905000"/>
            <a:ext cx="294798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3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3. Construction (different Parts):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</a:pPr>
            <a:endParaRPr lang="en-US" sz="2300" b="1"/>
          </a:p>
        </p:txBody>
      </p:sp>
      <p:pic>
        <p:nvPicPr>
          <p:cNvPr id="181252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31988" y="1997075"/>
            <a:ext cx="5446712" cy="41021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3. Construction (different Parts):</a:t>
            </a:r>
            <a:br>
              <a:rPr lang="en-US" sz="4200" b="1">
                <a:solidFill>
                  <a:srgbClr val="FF3300"/>
                </a:solidFill>
                <a:latin typeface="Times New Roman" pitchFamily="18" charset="0"/>
              </a:rPr>
            </a:br>
            <a:endParaRPr lang="en-US" sz="42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35523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</a:pPr>
            <a:endParaRPr lang="en-US" sz="2300" b="1"/>
          </a:p>
        </p:txBody>
      </p:sp>
      <p:pic>
        <p:nvPicPr>
          <p:cNvPr id="182276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66800" y="1600200"/>
            <a:ext cx="6710363" cy="45180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2" grpId="0" autoUpdateAnimBg="0"/>
      <p:bldP spid="235523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4. Working:</a:t>
            </a:r>
            <a:r>
              <a:rPr lang="en-US" sz="4200" b="1">
                <a:solidFill>
                  <a:schemeClr val="tx2"/>
                </a:solidFill>
                <a:latin typeface="Times New Roman" pitchFamily="18" charset="0"/>
              </a:rPr>
              <a:t/>
            </a:r>
            <a:br>
              <a:rPr lang="en-US" sz="4200" b="1">
                <a:solidFill>
                  <a:schemeClr val="tx2"/>
                </a:solidFill>
                <a:latin typeface="Times New Roman" pitchFamily="18" charset="0"/>
              </a:rPr>
            </a:br>
            <a:endParaRPr lang="en-US" sz="42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ym typeface="Symbol" pitchFamily="18" charset="2"/>
              </a:rPr>
              <a:t>Water under pressure (from reservoir and penstock) enters the runner from the G/Vs towards the center in radial direction and discharges out of the runner axially.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ym typeface="Symbol" pitchFamily="18" charset="2"/>
              </a:rPr>
              <a:t>Energy of water transfer to rotational energy of runner then rotation of shaft.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ym typeface="Symbol" pitchFamily="18" charset="2"/>
              </a:rPr>
              <a:t>There is a difference of pressure between the G/Vs and the runner which is called reaction pressure and is responsible for the motion of the runner.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6" grpId="0" autoUpdateAnimBg="0"/>
      <p:bldP spid="23654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4. Working:</a:t>
            </a:r>
            <a:r>
              <a:rPr lang="en-US" sz="4200" b="1">
                <a:solidFill>
                  <a:schemeClr val="tx2"/>
                </a:solidFill>
                <a:latin typeface="Times New Roman" pitchFamily="18" charset="0"/>
              </a:rPr>
              <a:t/>
            </a:r>
            <a:br>
              <a:rPr lang="en-US" sz="4200" b="1">
                <a:solidFill>
                  <a:schemeClr val="tx2"/>
                </a:solidFill>
                <a:latin typeface="Times New Roman" pitchFamily="18" charset="0"/>
              </a:rPr>
            </a:br>
            <a:endParaRPr lang="en-US" sz="42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ym typeface="Symbol" pitchFamily="18" charset="2"/>
              </a:rPr>
              <a:t>The pressure at inlet is more than outlet.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endParaRPr lang="en-US" sz="2300" b="1">
              <a:sym typeface="Symbol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ym typeface="Symbol" pitchFamily="18" charset="2"/>
              </a:rPr>
              <a:t>Water flow through the spiral casing.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endParaRPr lang="en-US" sz="2300" b="1">
              <a:sym typeface="Symbol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ym typeface="Symbol" pitchFamily="18" charset="2"/>
              </a:rPr>
              <a:t>Water release from a draft tube submersed in water for easy release and reuse of exit water.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  <p:bldP spid="237571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en-US" sz="3900" b="1" smtClean="0">
                <a:solidFill>
                  <a:srgbClr val="FF3300"/>
                </a:solidFill>
              </a:rPr>
              <a:t>Calculation ( v </a:t>
            </a:r>
            <a:r>
              <a:rPr lang="en-US" sz="3900" b="1" smtClean="0">
                <a:solidFill>
                  <a:srgbClr val="FF3300"/>
                </a:solidFill>
                <a:sym typeface="Symbol" pitchFamily="18" charset="2"/>
              </a:rPr>
              <a:t>):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3300"/>
              </a:buClr>
            </a:pPr>
            <a:r>
              <a:rPr lang="en-US" smtClean="0"/>
              <a:t>Work done = </a:t>
            </a:r>
            <a:r>
              <a:rPr lang="en-US" smtClean="0">
                <a:sym typeface="Symbol" pitchFamily="18" charset="2"/>
              </a:rPr>
              <a:t></a:t>
            </a:r>
            <a:r>
              <a:rPr lang="en-US" smtClean="0"/>
              <a:t>Q (V</a:t>
            </a:r>
            <a:r>
              <a:rPr lang="en-US" baseline="-25000" smtClean="0"/>
              <a:t>w1</a:t>
            </a:r>
            <a:r>
              <a:rPr lang="en-US" smtClean="0"/>
              <a:t>u</a:t>
            </a:r>
            <a:r>
              <a:rPr lang="en-US" baseline="-25000" smtClean="0"/>
              <a:t>1</a:t>
            </a: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 </a:t>
            </a:r>
            <a:r>
              <a:rPr lang="en-US" smtClean="0"/>
              <a:t>V</a:t>
            </a:r>
            <a:r>
              <a:rPr lang="en-US" baseline="-25000" smtClean="0"/>
              <a:t>w2</a:t>
            </a:r>
            <a:r>
              <a:rPr lang="en-US" smtClean="0"/>
              <a:t>u</a:t>
            </a:r>
            <a:r>
              <a:rPr lang="en-US" baseline="-25000" smtClean="0"/>
              <a:t>2</a:t>
            </a:r>
            <a:r>
              <a:rPr lang="en-US" smtClean="0"/>
              <a:t>)</a:t>
            </a:r>
          </a:p>
          <a:p>
            <a:pPr>
              <a:buClr>
                <a:srgbClr val="FF3300"/>
              </a:buClr>
            </a:pPr>
            <a:r>
              <a:rPr lang="en-US" smtClean="0"/>
              <a:t>Work done = maximum when V</a:t>
            </a:r>
            <a:r>
              <a:rPr lang="en-US" baseline="-25000" smtClean="0"/>
              <a:t>w2</a:t>
            </a:r>
            <a:r>
              <a:rPr lang="en-US" smtClean="0"/>
              <a:t>=0 for the given conditions.</a:t>
            </a:r>
          </a:p>
          <a:p>
            <a:pPr>
              <a:buClr>
                <a:srgbClr val="FF3300"/>
              </a:buClr>
            </a:pPr>
            <a:r>
              <a:rPr lang="en-US" smtClean="0">
                <a:sym typeface="Symbol" pitchFamily="18" charset="2"/>
              </a:rPr>
              <a:t></a:t>
            </a:r>
            <a:r>
              <a:rPr lang="en-US" baseline="-25000" smtClean="0">
                <a:sym typeface="Symbol" pitchFamily="18" charset="2"/>
              </a:rPr>
              <a:t>H</a:t>
            </a:r>
            <a:r>
              <a:rPr lang="en-US" smtClean="0">
                <a:sym typeface="Symbol" pitchFamily="18" charset="2"/>
              </a:rPr>
              <a:t>= </a:t>
            </a:r>
            <a:r>
              <a:rPr lang="en-US" smtClean="0"/>
              <a:t>Q (V</a:t>
            </a:r>
            <a:r>
              <a:rPr lang="en-US" baseline="-25000" smtClean="0"/>
              <a:t>w1</a:t>
            </a:r>
            <a:r>
              <a:rPr lang="en-US" smtClean="0"/>
              <a:t>u</a:t>
            </a:r>
            <a:r>
              <a:rPr lang="en-US" baseline="-25000" smtClean="0"/>
              <a:t>1</a:t>
            </a: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 </a:t>
            </a:r>
            <a:r>
              <a:rPr lang="en-US" smtClean="0"/>
              <a:t>V</a:t>
            </a:r>
            <a:r>
              <a:rPr lang="en-US" baseline="-25000" smtClean="0"/>
              <a:t>w2</a:t>
            </a:r>
            <a:r>
              <a:rPr lang="en-US" smtClean="0"/>
              <a:t>u</a:t>
            </a:r>
            <a:r>
              <a:rPr lang="en-US" baseline="-25000" smtClean="0"/>
              <a:t>2</a:t>
            </a:r>
            <a:r>
              <a:rPr lang="en-US" smtClean="0"/>
              <a:t>) / </a:t>
            </a:r>
            <a:r>
              <a:rPr lang="en-US" smtClean="0">
                <a:sym typeface="Symbol" pitchFamily="18" charset="2"/>
              </a:rPr>
              <a:t>gH</a:t>
            </a:r>
            <a:r>
              <a:rPr lang="en-US" smtClean="0"/>
              <a:t>Q </a:t>
            </a:r>
          </a:p>
          <a:p>
            <a:pPr>
              <a:buClr>
                <a:srgbClr val="FF3300"/>
              </a:buClr>
              <a:buFont typeface="Wingdings" pitchFamily="2" charset="2"/>
              <a:buNone/>
            </a:pPr>
            <a:r>
              <a:rPr lang="en-US" smtClean="0"/>
              <a:t>		= 85~90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2. Different Parts:</a:t>
            </a: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olidFill>
                  <a:srgbClr val="FF3300"/>
                </a:solidFill>
              </a:rPr>
              <a:t>Penstock: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 It is a large sized conduct which conveys water from the upstream of the dam / reservoir to the T runner.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endParaRPr lang="en-US" sz="2300" b="1"/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olidFill>
                  <a:srgbClr val="FF3300"/>
                </a:solidFill>
              </a:rPr>
              <a:t>Spiral / scroll casing:</a:t>
            </a:r>
            <a:r>
              <a:rPr lang="en-US" sz="2300" b="1"/>
              <a:t> 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It constitutes a closed passage whose X-section area gradually decreases along the flow direction, area is maximum at inlet and nearly zero at exit.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8" grpId="0" autoUpdateAnimBg="0"/>
      <p:bldP spid="224259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600" b="1" smtClean="0">
                <a:solidFill>
                  <a:srgbClr val="FF3300"/>
                </a:solidFill>
                <a:sym typeface="Symbol" pitchFamily="18" charset="2"/>
              </a:rPr>
              <a:t></a:t>
            </a:r>
            <a:r>
              <a:rPr lang="en-US" sz="4600" b="1" baseline="-25000" smtClean="0">
                <a:solidFill>
                  <a:srgbClr val="FF3300"/>
                </a:solidFill>
                <a:sym typeface="Symbol" pitchFamily="18" charset="2"/>
              </a:rPr>
              <a:t>Mechanical</a:t>
            </a:r>
            <a:br>
              <a:rPr lang="en-US" sz="4600" b="1" baseline="-25000" smtClean="0">
                <a:solidFill>
                  <a:srgbClr val="FF3300"/>
                </a:solidFill>
                <a:sym typeface="Symbol" pitchFamily="18" charset="2"/>
              </a:rPr>
            </a:br>
            <a:endParaRPr lang="en-US" sz="4600" b="1" baseline="-25000" smtClean="0">
              <a:solidFill>
                <a:srgbClr val="FF3300"/>
              </a:solidFill>
              <a:sym typeface="Symbol" pitchFamily="18" charset="2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900" b="1" smtClean="0">
                <a:sym typeface="Symbol" pitchFamily="18" charset="2"/>
              </a:rPr>
              <a:t></a:t>
            </a:r>
            <a:r>
              <a:rPr lang="en-US" sz="2900" b="1" baseline="-25000" smtClean="0">
                <a:sym typeface="Symbol" pitchFamily="18" charset="2"/>
              </a:rPr>
              <a:t>M</a:t>
            </a:r>
            <a:r>
              <a:rPr lang="en-US" sz="2900" b="1" smtClean="0">
                <a:sym typeface="Symbol" pitchFamily="18" charset="2"/>
              </a:rPr>
              <a:t>= power available at T shaft / power developed by the  T runner 	</a:t>
            </a:r>
          </a:p>
          <a:p>
            <a:r>
              <a:rPr lang="en-US" sz="2900" b="1" smtClean="0">
                <a:sym typeface="Symbol" pitchFamily="18" charset="2"/>
              </a:rPr>
              <a:t>= shaft power / bucket power (power develop by runner)</a:t>
            </a:r>
          </a:p>
          <a:p>
            <a:r>
              <a:rPr lang="en-US" sz="2900" b="1" baseline="-25000" smtClean="0">
                <a:sym typeface="Symbol" pitchFamily="18" charset="2"/>
              </a:rPr>
              <a:t>= </a:t>
            </a:r>
            <a:r>
              <a:rPr lang="en-US" sz="2900" b="1" smtClean="0">
                <a:sym typeface="Symbol" pitchFamily="18" charset="2"/>
              </a:rPr>
              <a:t>P / </a:t>
            </a:r>
            <a:r>
              <a:rPr lang="en-US" sz="2900" b="1" smtClean="0"/>
              <a:t>[</a:t>
            </a:r>
            <a:r>
              <a:rPr lang="en-US" smtClean="0">
                <a:sym typeface="Symbol" pitchFamily="18" charset="2"/>
              </a:rPr>
              <a:t></a:t>
            </a:r>
            <a:r>
              <a:rPr lang="en-US" smtClean="0"/>
              <a:t>Q (V</a:t>
            </a:r>
            <a:r>
              <a:rPr lang="en-US" baseline="-25000" smtClean="0"/>
              <a:t>w1</a:t>
            </a:r>
            <a:r>
              <a:rPr lang="en-US" smtClean="0"/>
              <a:t>u</a:t>
            </a:r>
            <a:r>
              <a:rPr lang="en-US" baseline="-25000" smtClean="0"/>
              <a:t>1</a:t>
            </a: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 </a:t>
            </a:r>
            <a:r>
              <a:rPr lang="en-US" smtClean="0"/>
              <a:t>V</a:t>
            </a:r>
            <a:r>
              <a:rPr lang="en-US" baseline="-25000" smtClean="0"/>
              <a:t>w2</a:t>
            </a:r>
            <a:r>
              <a:rPr lang="en-US" smtClean="0"/>
              <a:t>u</a:t>
            </a:r>
            <a:r>
              <a:rPr lang="en-US" baseline="-25000" smtClean="0"/>
              <a:t>2</a:t>
            </a:r>
            <a:r>
              <a:rPr lang="en-US" smtClean="0"/>
              <a:t>)</a:t>
            </a:r>
            <a:r>
              <a:rPr lang="en-US" sz="2900" b="1" smtClean="0"/>
              <a:t>]</a:t>
            </a:r>
            <a:endParaRPr lang="en-US" sz="2900" b="1" smtClean="0">
              <a:sym typeface="Symbol" pitchFamily="18" charset="2"/>
            </a:endParaRPr>
          </a:p>
          <a:p>
            <a:r>
              <a:rPr lang="en-US" sz="2900" b="1" smtClean="0">
                <a:sym typeface="Symbol" pitchFamily="18" charset="2"/>
              </a:rPr>
              <a:t>It is due to bearing friction etc.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685800" y="625475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endParaRPr lang="en-US" sz="4600" b="1" baseline="-25000">
              <a:solidFill>
                <a:srgbClr val="FF3300"/>
              </a:solidFill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b="1" smtClean="0">
                <a:solidFill>
                  <a:srgbClr val="FF3300"/>
                </a:solidFill>
                <a:sym typeface="Symbol" pitchFamily="18" charset="2"/>
              </a:rPr>
              <a:t></a:t>
            </a:r>
            <a:r>
              <a:rPr lang="en-US" b="1" baseline="-25000" smtClean="0">
                <a:solidFill>
                  <a:srgbClr val="FF3300"/>
                </a:solidFill>
                <a:sym typeface="Symbol" pitchFamily="18" charset="2"/>
              </a:rPr>
              <a:t>Over all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ym typeface="Symbol" pitchFamily="18" charset="2"/>
              </a:rPr>
              <a:t></a:t>
            </a:r>
            <a:r>
              <a:rPr lang="en-US" sz="2200" b="1" baseline="-25000" smtClean="0">
                <a:sym typeface="Symbol" pitchFamily="18" charset="2"/>
              </a:rPr>
              <a:t>O</a:t>
            </a:r>
            <a:r>
              <a:rPr lang="en-US" sz="2200" b="1" smtClean="0">
                <a:sym typeface="Symbol" pitchFamily="18" charset="2"/>
              </a:rPr>
              <a:t>= [</a:t>
            </a:r>
            <a:r>
              <a:rPr lang="en-US" sz="2200" b="1" u="sng" smtClean="0">
                <a:sym typeface="Symbol" pitchFamily="18" charset="2"/>
              </a:rPr>
              <a:t>power available at the turbine shaft] / [</a:t>
            </a:r>
            <a:r>
              <a:rPr lang="en-US" sz="2200" b="1" smtClean="0">
                <a:sym typeface="Symbol" pitchFamily="18" charset="2"/>
              </a:rPr>
              <a:t>power available from the water jet]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ym typeface="Symbol" pitchFamily="18" charset="2"/>
              </a:rPr>
              <a:t>= </a:t>
            </a:r>
            <a:r>
              <a:rPr lang="en-US" sz="2200" b="1" u="sng" smtClean="0">
                <a:sym typeface="Symbol" pitchFamily="18" charset="2"/>
              </a:rPr>
              <a:t>shaft</a:t>
            </a:r>
            <a:r>
              <a:rPr lang="en-US" sz="2200" b="1" smtClean="0">
                <a:sym typeface="Symbol" pitchFamily="18" charset="2"/>
              </a:rPr>
              <a:t> power / water power 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ym typeface="Symbol" pitchFamily="18" charset="2"/>
              </a:rPr>
              <a:t>= P / gHQ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ym typeface="Symbol" pitchFamily="18" charset="2"/>
              </a:rPr>
              <a:t></a:t>
            </a:r>
            <a:r>
              <a:rPr lang="en-US" sz="2200" b="1" baseline="-25000" smtClean="0">
                <a:sym typeface="Symbol" pitchFamily="18" charset="2"/>
              </a:rPr>
              <a:t>O</a:t>
            </a:r>
            <a:r>
              <a:rPr lang="en-US" sz="2200" b="1" smtClean="0">
                <a:sym typeface="Symbol" pitchFamily="18" charset="2"/>
              </a:rPr>
              <a:t>= </a:t>
            </a:r>
            <a:r>
              <a:rPr lang="en-US" sz="2200" b="1" baseline="-25000" smtClean="0">
                <a:sym typeface="Symbol" pitchFamily="18" charset="2"/>
              </a:rPr>
              <a:t>H</a:t>
            </a:r>
            <a:r>
              <a:rPr lang="en-US" sz="2200" b="1" smtClean="0">
                <a:sym typeface="Symbol" pitchFamily="18" charset="2"/>
              </a:rPr>
              <a:t>  </a:t>
            </a:r>
            <a:r>
              <a:rPr lang="en-US" sz="2200" b="1" baseline="-25000" smtClean="0">
                <a:sym typeface="Symbol" pitchFamily="18" charset="2"/>
              </a:rPr>
              <a:t>M</a:t>
            </a:r>
            <a:r>
              <a:rPr lang="en-US" sz="2200" b="1" smtClean="0">
                <a:sym typeface="Symbol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ym typeface="Symbol" pitchFamily="18" charset="2"/>
              </a:rPr>
              <a:t>= 80~90 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ym typeface="Symbol" pitchFamily="18" charset="2"/>
              </a:rPr>
              <a:t>[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= Q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 /Q = 100]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1200150" algn="l"/>
              </a:tabLst>
            </a:pPr>
            <a:r>
              <a:rPr lang="en-US" sz="2200" b="1" u="sng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6.Hydraulic electric plant efficiency-6:</a:t>
            </a:r>
            <a:r>
              <a:rPr lang="en-US" sz="2200" b="1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 	 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HE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 = 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 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O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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HE = 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P</a:t>
            </a:r>
            <a:r>
              <a:rPr lang="en-US" sz="2200" b="1" baseline="-25000" smtClean="0">
                <a:latin typeface="Times New Roman" pitchFamily="18" charset="0"/>
                <a:sym typeface="Symbol" pitchFamily="18" charset="2"/>
              </a:rPr>
              <a:t>out of HE / </a:t>
            </a:r>
            <a:r>
              <a:rPr lang="en-US" sz="2200" b="1" smtClean="0">
                <a:latin typeface="Times New Roman" pitchFamily="18" charset="0"/>
                <a:sym typeface="Symbol" pitchFamily="18" charset="2"/>
              </a:rPr>
              <a:t>gHQ</a:t>
            </a:r>
          </a:p>
          <a:p>
            <a:pPr>
              <a:lnSpc>
                <a:spcPct val="90000"/>
              </a:lnSpc>
              <a:tabLst>
                <a:tab pos="1200150" algn="l"/>
              </a:tabLst>
            </a:pPr>
            <a:endParaRPr lang="en-US" sz="2200" b="1" smtClean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Francis Turbine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13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4400">
                <a:solidFill>
                  <a:schemeClr val="tx2"/>
                </a:solidFill>
              </a:rPr>
              <a:t>Velocity triangles</a:t>
            </a:r>
          </a:p>
        </p:txBody>
      </p:sp>
      <p:grpSp>
        <p:nvGrpSpPr>
          <p:cNvPr id="2054" name="Group 22"/>
          <p:cNvGrpSpPr>
            <a:grpSpLocks/>
          </p:cNvGrpSpPr>
          <p:nvPr/>
        </p:nvGrpSpPr>
        <p:grpSpPr bwMode="auto">
          <a:xfrm>
            <a:off x="1219200" y="1285875"/>
            <a:ext cx="6430963" cy="5157788"/>
            <a:chOff x="1219200" y="1285875"/>
            <a:chExt cx="6431348" cy="5157788"/>
          </a:xfrm>
        </p:grpSpPr>
        <p:graphicFrame>
          <p:nvGraphicFramePr>
            <p:cNvPr id="2051" name="Object 5"/>
            <p:cNvGraphicFramePr>
              <a:graphicFrameLocks noChangeAspect="1"/>
            </p:cNvGraphicFramePr>
            <p:nvPr/>
          </p:nvGraphicFramePr>
          <p:xfrm>
            <a:off x="1219200" y="1371600"/>
            <a:ext cx="6248400" cy="5072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Bitmap Image" r:id="rId4" imgW="5877745" imgH="4772691" progId="Paint.Picture">
                    <p:embed/>
                  </p:oleObj>
                </mc:Choice>
                <mc:Fallback>
                  <p:oleObj name="Bitmap Image" r:id="rId4" imgW="5877745" imgH="477269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1371600"/>
                          <a:ext cx="6248400" cy="5072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6" name="Text Box 6"/>
            <p:cNvSpPr txBox="1">
              <a:spLocks noChangeArrowheads="1"/>
            </p:cNvSpPr>
            <p:nvPr/>
          </p:nvSpPr>
          <p:spPr bwMode="auto">
            <a:xfrm>
              <a:off x="2955925" y="1285875"/>
              <a:ext cx="4826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i="1"/>
                <a:t>r</a:t>
              </a:r>
              <a:r>
                <a:rPr lang="en-US" i="1" baseline="-25000"/>
                <a:t>ri</a:t>
              </a:r>
              <a:endParaRPr lang="en-US" i="1"/>
            </a:p>
          </p:txBody>
        </p:sp>
        <p:sp>
          <p:nvSpPr>
            <p:cNvPr id="2057" name="Text Box 7"/>
            <p:cNvSpPr txBox="1">
              <a:spLocks noChangeArrowheads="1"/>
            </p:cNvSpPr>
            <p:nvPr/>
          </p:nvSpPr>
          <p:spPr bwMode="auto">
            <a:xfrm>
              <a:off x="2133600" y="3886200"/>
              <a:ext cx="522288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i="1"/>
                <a:t>r</a:t>
              </a:r>
              <a:r>
                <a:rPr lang="en-US" i="1" baseline="-25000"/>
                <a:t>re</a:t>
              </a:r>
              <a:endParaRPr lang="en-US" i="1"/>
            </a:p>
          </p:txBody>
        </p:sp>
        <p:sp>
          <p:nvSpPr>
            <p:cNvPr id="2058" name="Text Box 8"/>
            <p:cNvSpPr txBox="1">
              <a:spLocks noChangeArrowheads="1"/>
            </p:cNvSpPr>
            <p:nvPr/>
          </p:nvSpPr>
          <p:spPr bwMode="auto">
            <a:xfrm>
              <a:off x="6096000" y="2057400"/>
              <a:ext cx="422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U</a:t>
              </a:r>
              <a:r>
                <a:rPr lang="en-US" sz="1600" i="1" baseline="-25000"/>
                <a:t>ri</a:t>
              </a:r>
              <a:endParaRPr lang="en-US" sz="1600" i="1"/>
            </a:p>
          </p:txBody>
        </p:sp>
        <p:sp>
          <p:nvSpPr>
            <p:cNvPr id="2059" name="Text Box 9"/>
            <p:cNvSpPr txBox="1">
              <a:spLocks noChangeArrowheads="1"/>
            </p:cNvSpPr>
            <p:nvPr/>
          </p:nvSpPr>
          <p:spPr bwMode="auto">
            <a:xfrm>
              <a:off x="5715000" y="2286000"/>
              <a:ext cx="4397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wi</a:t>
              </a:r>
              <a:endParaRPr lang="en-US" sz="1600" i="1"/>
            </a:p>
          </p:txBody>
        </p:sp>
        <p:sp>
          <p:nvSpPr>
            <p:cNvPr id="2060" name="Text Box 10"/>
            <p:cNvSpPr txBox="1">
              <a:spLocks noChangeArrowheads="1"/>
            </p:cNvSpPr>
            <p:nvPr/>
          </p:nvSpPr>
          <p:spPr bwMode="auto">
            <a:xfrm>
              <a:off x="7162800" y="3048000"/>
              <a:ext cx="400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ri</a:t>
              </a:r>
              <a:endParaRPr lang="en-US" sz="1600" i="1"/>
            </a:p>
          </p:txBody>
        </p:sp>
        <p:sp>
          <p:nvSpPr>
            <p:cNvPr id="2061" name="Text Box 11"/>
            <p:cNvSpPr txBox="1">
              <a:spLocks noChangeArrowheads="1"/>
            </p:cNvSpPr>
            <p:nvPr/>
          </p:nvSpPr>
          <p:spPr bwMode="auto">
            <a:xfrm>
              <a:off x="6553200" y="2895600"/>
              <a:ext cx="384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fi</a:t>
              </a:r>
              <a:endParaRPr lang="en-US" sz="1600" i="1"/>
            </a:p>
          </p:txBody>
        </p:sp>
        <p:sp>
          <p:nvSpPr>
            <p:cNvPr id="2062" name="Text Box 12"/>
            <p:cNvSpPr txBox="1">
              <a:spLocks noChangeArrowheads="1"/>
            </p:cNvSpPr>
            <p:nvPr/>
          </p:nvSpPr>
          <p:spPr bwMode="auto">
            <a:xfrm>
              <a:off x="5867400" y="3200400"/>
              <a:ext cx="415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ai</a:t>
              </a:r>
              <a:endParaRPr lang="en-US" sz="1600" i="1"/>
            </a:p>
          </p:txBody>
        </p:sp>
        <p:sp>
          <p:nvSpPr>
            <p:cNvPr id="2063" name="Text Box 13"/>
            <p:cNvSpPr txBox="1">
              <a:spLocks noChangeArrowheads="1"/>
            </p:cNvSpPr>
            <p:nvPr/>
          </p:nvSpPr>
          <p:spPr bwMode="auto">
            <a:xfrm>
              <a:off x="3352800" y="4724400"/>
              <a:ext cx="4460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U</a:t>
              </a:r>
              <a:r>
                <a:rPr lang="en-US" sz="1600" i="1" baseline="-25000"/>
                <a:t>re</a:t>
              </a:r>
              <a:endParaRPr lang="en-US" sz="1600" i="1"/>
            </a:p>
          </p:txBody>
        </p:sp>
        <p:sp>
          <p:nvSpPr>
            <p:cNvPr id="2064" name="Text Box 14"/>
            <p:cNvSpPr txBox="1">
              <a:spLocks noChangeArrowheads="1"/>
            </p:cNvSpPr>
            <p:nvPr/>
          </p:nvSpPr>
          <p:spPr bwMode="auto">
            <a:xfrm>
              <a:off x="2971800" y="4953000"/>
              <a:ext cx="463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we</a:t>
              </a:r>
              <a:endParaRPr lang="en-US" sz="1600" i="1"/>
            </a:p>
          </p:txBody>
        </p:sp>
        <p:sp>
          <p:nvSpPr>
            <p:cNvPr id="2065" name="Text Box 15"/>
            <p:cNvSpPr txBox="1">
              <a:spLocks noChangeArrowheads="1"/>
            </p:cNvSpPr>
            <p:nvPr/>
          </p:nvSpPr>
          <p:spPr bwMode="auto">
            <a:xfrm>
              <a:off x="3733800" y="5638800"/>
              <a:ext cx="423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re</a:t>
              </a:r>
              <a:endParaRPr lang="en-US" sz="1600" i="1"/>
            </a:p>
          </p:txBody>
        </p:sp>
        <p:sp>
          <p:nvSpPr>
            <p:cNvPr id="2066" name="Text Box 16"/>
            <p:cNvSpPr txBox="1">
              <a:spLocks noChangeArrowheads="1"/>
            </p:cNvSpPr>
            <p:nvPr/>
          </p:nvSpPr>
          <p:spPr bwMode="auto">
            <a:xfrm>
              <a:off x="3200400" y="5486400"/>
              <a:ext cx="4079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fe</a:t>
              </a:r>
              <a:endParaRPr lang="en-US" sz="1600" i="1"/>
            </a:p>
          </p:txBody>
        </p:sp>
        <p:sp>
          <p:nvSpPr>
            <p:cNvPr id="2067" name="Text Box 17"/>
            <p:cNvSpPr txBox="1">
              <a:spLocks noChangeArrowheads="1"/>
            </p:cNvSpPr>
            <p:nvPr/>
          </p:nvSpPr>
          <p:spPr bwMode="auto">
            <a:xfrm>
              <a:off x="2590800" y="5715000"/>
              <a:ext cx="4397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/>
                <a:t>V</a:t>
              </a:r>
              <a:r>
                <a:rPr lang="en-US" sz="1600" i="1" baseline="-25000"/>
                <a:t>ae</a:t>
              </a:r>
              <a:endParaRPr lang="en-US" sz="1600" i="1"/>
            </a:p>
          </p:txBody>
        </p:sp>
        <p:sp>
          <p:nvSpPr>
            <p:cNvPr id="2068" name="Text Box 18"/>
            <p:cNvSpPr txBox="1">
              <a:spLocks noChangeArrowheads="1"/>
            </p:cNvSpPr>
            <p:nvPr/>
          </p:nvSpPr>
          <p:spPr bwMode="auto">
            <a:xfrm>
              <a:off x="7315200" y="2509838"/>
              <a:ext cx="3353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>
                  <a:latin typeface="Symbol" panose="05050102010706020507" pitchFamily="18" charset="2"/>
                </a:rPr>
                <a:t>b</a:t>
              </a:r>
              <a:r>
                <a:rPr lang="en-US" sz="1600" i="1" baseline="-25000"/>
                <a:t>i</a:t>
              </a:r>
              <a:endParaRPr lang="en-US" sz="1600" i="1"/>
            </a:p>
          </p:txBody>
        </p:sp>
        <p:sp>
          <p:nvSpPr>
            <p:cNvPr id="2069" name="Text Box 19"/>
            <p:cNvSpPr txBox="1">
              <a:spLocks noChangeArrowheads="1"/>
            </p:cNvSpPr>
            <p:nvPr/>
          </p:nvSpPr>
          <p:spPr bwMode="auto">
            <a:xfrm>
              <a:off x="5257800" y="28194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>
                  <a:latin typeface="Symbol" panose="05050102010706020507" pitchFamily="18" charset="2"/>
                </a:rPr>
                <a:t>a</a:t>
              </a:r>
              <a:r>
                <a:rPr lang="en-US" sz="1600" i="1" baseline="-25000"/>
                <a:t>i</a:t>
              </a:r>
              <a:endParaRPr lang="en-US" sz="1600" i="1"/>
            </a:p>
          </p:txBody>
        </p:sp>
        <p:sp>
          <p:nvSpPr>
            <p:cNvPr id="2070" name="Text Box 20"/>
            <p:cNvSpPr txBox="1">
              <a:spLocks noChangeArrowheads="1"/>
            </p:cNvSpPr>
            <p:nvPr/>
          </p:nvSpPr>
          <p:spPr bwMode="auto">
            <a:xfrm>
              <a:off x="3962400" y="5334000"/>
              <a:ext cx="35779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>
                  <a:latin typeface="Symbol" panose="05050102010706020507" pitchFamily="18" charset="2"/>
                </a:rPr>
                <a:t>b</a:t>
              </a:r>
              <a:r>
                <a:rPr lang="en-US" sz="1600" i="1" baseline="-25000"/>
                <a:t>e</a:t>
              </a:r>
              <a:endParaRPr lang="en-US" sz="1600" i="1"/>
            </a:p>
          </p:txBody>
        </p:sp>
        <p:sp>
          <p:nvSpPr>
            <p:cNvPr id="2071" name="Text Box 21"/>
            <p:cNvSpPr txBox="1">
              <a:spLocks noChangeArrowheads="1"/>
            </p:cNvSpPr>
            <p:nvPr/>
          </p:nvSpPr>
          <p:spPr bwMode="auto">
            <a:xfrm>
              <a:off x="2286000" y="5338763"/>
              <a:ext cx="3754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i="1">
                  <a:latin typeface="Symbol" panose="05050102010706020507" pitchFamily="18" charset="2"/>
                </a:rPr>
                <a:t>a</a:t>
              </a:r>
              <a:r>
                <a:rPr lang="en-US" sz="1600" i="1" baseline="-25000"/>
                <a:t>e</a:t>
              </a:r>
              <a:endParaRPr lang="en-US" sz="1600" i="1"/>
            </a:p>
          </p:txBody>
        </p:sp>
        <p:graphicFrame>
          <p:nvGraphicFramePr>
            <p:cNvPr id="707606" name="Object 22"/>
            <p:cNvGraphicFramePr>
              <a:graphicFrameLocks noChangeAspect="1"/>
            </p:cNvGraphicFramePr>
            <p:nvPr/>
          </p:nvGraphicFramePr>
          <p:xfrm>
            <a:off x="5257800" y="4267200"/>
            <a:ext cx="1524000" cy="1220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Equation" r:id="rId6" imgW="571320" imgH="457200" progId="Equation.3">
                    <p:embed/>
                  </p:oleObj>
                </mc:Choice>
                <mc:Fallback>
                  <p:oleObj name="Equation" r:id="rId6" imgW="57132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7800" y="4267200"/>
                          <a:ext cx="1524000" cy="1220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8374" name="Picture 6" descr="http://upload.wikimedia.org/wikipedia/commons/thumb/b/b3/Streamlines_around_a_NACA_0012.svg/302px-Streamlines_around_a_NACA_0012.sv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8122345">
            <a:off x="1888282" y="1762378"/>
            <a:ext cx="4939387" cy="2981292"/>
          </a:xfrm>
          <a:prstGeom prst="rect">
            <a:avLst/>
          </a:prstGeom>
          <a:noFill/>
          <a:scene3d>
            <a:camera prst="orthographicFront">
              <a:rot lat="3000000" lon="0" rev="0"/>
            </a:camera>
            <a:lightRig rig="threePt" dir="t"/>
          </a:scene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5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0800" y="2079625"/>
              <a:ext cx="1588" cy="1588"/>
            </p14:xfrm>
          </p:contentPart>
        </mc:Choice>
        <mc:Fallback>
          <p:pic>
            <p:nvPicPr>
              <p:cNvPr id="205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1744" y="2060569"/>
                <a:ext cx="39700" cy="39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1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905000"/>
            <a:ext cx="9129712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2362200" y="304800"/>
            <a:ext cx="4524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Inlet Velocity Triangles Vs </a:t>
            </a:r>
            <a:r>
              <a:rPr lang="en-US" i="1"/>
              <a:t>Ns</a:t>
            </a:r>
          </a:p>
        </p:txBody>
      </p:sp>
      <p:sp>
        <p:nvSpPr>
          <p:cNvPr id="3080" name="TextBox 3"/>
          <p:cNvSpPr txBox="1">
            <a:spLocks noChangeArrowheads="1"/>
          </p:cNvSpPr>
          <p:nvPr/>
        </p:nvSpPr>
        <p:spPr bwMode="auto">
          <a:xfrm>
            <a:off x="1066800" y="1066800"/>
            <a:ext cx="6384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Low Specific Speed : Slow Francis Runner</a:t>
            </a:r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33353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3733800"/>
            <a:ext cx="311308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834063" y="3581400"/>
            <a:ext cx="3213100" cy="1828800"/>
            <a:chOff x="5833997" y="3581400"/>
            <a:chExt cx="3212926" cy="1828800"/>
          </a:xfrm>
        </p:grpSpPr>
        <p:pic>
          <p:nvPicPr>
            <p:cNvPr id="3084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997" y="3733800"/>
              <a:ext cx="3212926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5" name="TextBox 7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56618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wi</a:t>
              </a:r>
            </a:p>
          </p:txBody>
        </p:sp>
        <p:sp>
          <p:nvSpPr>
            <p:cNvPr id="3086" name="TextBox 9"/>
            <p:cNvSpPr txBox="1">
              <a:spLocks noChangeArrowheads="1"/>
            </p:cNvSpPr>
            <p:nvPr/>
          </p:nvSpPr>
          <p:spPr bwMode="auto">
            <a:xfrm>
              <a:off x="7010400" y="4876800"/>
              <a:ext cx="49840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ai</a:t>
              </a:r>
            </a:p>
          </p:txBody>
        </p:sp>
        <p:sp>
          <p:nvSpPr>
            <p:cNvPr id="3087" name="TextBox 10"/>
            <p:cNvSpPr txBox="1">
              <a:spLocks noChangeArrowheads="1"/>
            </p:cNvSpPr>
            <p:nvPr/>
          </p:nvSpPr>
          <p:spPr bwMode="auto">
            <a:xfrm>
              <a:off x="8501619" y="4415135"/>
              <a:ext cx="48763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fi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7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4251325"/>
              <a:ext cx="3175" cy="1588"/>
            </p14:xfrm>
          </p:contentPart>
        </mc:Choice>
        <mc:Fallback>
          <p:pic>
            <p:nvPicPr>
              <p:cNvPr id="307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9841" y="4248149"/>
                <a:ext cx="9172" cy="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7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325" y="1730375"/>
              <a:ext cx="1303338" cy="388938"/>
            </p14:xfrm>
          </p:contentPart>
        </mc:Choice>
        <mc:Fallback>
          <p:pic>
            <p:nvPicPr>
              <p:cNvPr id="307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887" y="1716703"/>
                <a:ext cx="1320615" cy="406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7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3788" y="1617663"/>
              <a:ext cx="527050" cy="255587"/>
            </p14:xfrm>
          </p:contentPart>
        </mc:Choice>
        <mc:Fallback>
          <p:pic>
            <p:nvPicPr>
              <p:cNvPr id="307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4081" y="1605767"/>
                <a:ext cx="550778" cy="280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7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0" y="1582738"/>
              <a:ext cx="604838" cy="447675"/>
            </p14:xfrm>
          </p:contentPart>
        </mc:Choice>
        <mc:Fallback>
          <p:pic>
            <p:nvPicPr>
              <p:cNvPr id="307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5330" y="1568703"/>
                <a:ext cx="618879" cy="466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25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057400"/>
            <a:ext cx="91455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2362200" y="304800"/>
            <a:ext cx="4524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Inlet Velocity Triangles Vs </a:t>
            </a:r>
            <a:r>
              <a:rPr lang="en-US" i="1"/>
              <a:t>Ns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066800" y="1066800"/>
            <a:ext cx="674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Low Specific Speed : Normal Francis Runner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097088" y="3962400"/>
            <a:ext cx="4119562" cy="2362200"/>
            <a:chOff x="2096348" y="3962400"/>
            <a:chExt cx="4120726" cy="2362200"/>
          </a:xfrm>
        </p:grpSpPr>
        <p:pic>
          <p:nvPicPr>
            <p:cNvPr id="1946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348" y="3962400"/>
              <a:ext cx="4120726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3" name="TextBox 4"/>
            <p:cNvSpPr txBox="1">
              <a:spLocks noChangeArrowheads="1"/>
            </p:cNvSpPr>
            <p:nvPr/>
          </p:nvSpPr>
          <p:spPr bwMode="auto">
            <a:xfrm>
              <a:off x="3505200" y="4038600"/>
              <a:ext cx="56618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wi</a:t>
              </a:r>
            </a:p>
          </p:txBody>
        </p:sp>
        <p:sp>
          <p:nvSpPr>
            <p:cNvPr id="19464" name="TextBox 5"/>
            <p:cNvSpPr txBox="1">
              <a:spLocks noChangeArrowheads="1"/>
            </p:cNvSpPr>
            <p:nvPr/>
          </p:nvSpPr>
          <p:spPr bwMode="auto">
            <a:xfrm>
              <a:off x="3124200" y="5481935"/>
              <a:ext cx="49840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ai</a:t>
              </a:r>
            </a:p>
          </p:txBody>
        </p:sp>
        <p:sp>
          <p:nvSpPr>
            <p:cNvPr id="19465" name="TextBox 6"/>
            <p:cNvSpPr txBox="1">
              <a:spLocks noChangeArrowheads="1"/>
            </p:cNvSpPr>
            <p:nvPr/>
          </p:nvSpPr>
          <p:spPr bwMode="auto">
            <a:xfrm>
              <a:off x="5257800" y="5100935"/>
              <a:ext cx="48763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4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6"/>
          <p:cNvSpPr txBox="1">
            <a:spLocks noChangeArrowheads="1"/>
          </p:cNvSpPr>
          <p:nvPr/>
        </p:nvSpPr>
        <p:spPr bwMode="auto">
          <a:xfrm>
            <a:off x="2362200" y="304800"/>
            <a:ext cx="4524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Inlet Velocity Triangles Vs </a:t>
            </a:r>
            <a:r>
              <a:rPr lang="en-US" i="1"/>
              <a:t>Ns</a:t>
            </a:r>
          </a:p>
        </p:txBody>
      </p:sp>
      <p:sp>
        <p:nvSpPr>
          <p:cNvPr id="20483" name="TextBox 2"/>
          <p:cNvSpPr txBox="1">
            <a:spLocks noChangeArrowheads="1"/>
          </p:cNvSpPr>
          <p:nvPr/>
        </p:nvSpPr>
        <p:spPr bwMode="auto">
          <a:xfrm>
            <a:off x="1066800" y="1066800"/>
            <a:ext cx="630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High Specific Speed : Fast Francis Runner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0693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5" name="Group 8"/>
          <p:cNvGrpSpPr>
            <a:grpSpLocks/>
          </p:cNvGrpSpPr>
          <p:nvPr/>
        </p:nvGrpSpPr>
        <p:grpSpPr bwMode="auto">
          <a:xfrm>
            <a:off x="2560638" y="4267200"/>
            <a:ext cx="4144962" cy="2590800"/>
            <a:chOff x="2560320" y="4267200"/>
            <a:chExt cx="4145280" cy="2590800"/>
          </a:xfrm>
        </p:grpSpPr>
        <p:pic>
          <p:nvPicPr>
            <p:cNvPr id="2048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320" y="4267200"/>
              <a:ext cx="414528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TextBox 5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56618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wi</a:t>
              </a:r>
            </a:p>
          </p:txBody>
        </p:sp>
        <p:sp>
          <p:nvSpPr>
            <p:cNvPr id="20488" name="TextBox 6"/>
            <p:cNvSpPr txBox="1">
              <a:spLocks noChangeArrowheads="1"/>
            </p:cNvSpPr>
            <p:nvPr/>
          </p:nvSpPr>
          <p:spPr bwMode="auto">
            <a:xfrm>
              <a:off x="3507547" y="5939135"/>
              <a:ext cx="49840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ai</a:t>
              </a:r>
            </a:p>
          </p:txBody>
        </p:sp>
        <p:sp>
          <p:nvSpPr>
            <p:cNvPr id="20489" name="TextBox 7"/>
            <p:cNvSpPr txBox="1">
              <a:spLocks noChangeArrowheads="1"/>
            </p:cNvSpPr>
            <p:nvPr/>
          </p:nvSpPr>
          <p:spPr bwMode="auto">
            <a:xfrm>
              <a:off x="5913166" y="5558135"/>
              <a:ext cx="48763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63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772400" cy="609600"/>
          </a:xfrm>
        </p:spPr>
        <p:txBody>
          <a:bodyPr/>
          <a:lstStyle/>
          <a:p>
            <a:r>
              <a:rPr lang="en-US" sz="2800" smtClean="0"/>
              <a:t>Specifications of Runner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smtClean="0"/>
              <a:t>Slow Runner: </a:t>
            </a:r>
            <a:r>
              <a:rPr lang="en-US" sz="1800" i="1" smtClean="0"/>
              <a:t>N</a:t>
            </a:r>
            <a:r>
              <a:rPr lang="en-US" sz="1800" i="1" baseline="-25000" smtClean="0"/>
              <a:t>s</a:t>
            </a:r>
            <a:r>
              <a:rPr lang="en-US" sz="1800" i="1" smtClean="0"/>
              <a:t>=60 to 120</a:t>
            </a:r>
          </a:p>
          <a:p>
            <a:pPr lvl="1">
              <a:lnSpc>
                <a:spcPct val="90000"/>
              </a:lnSpc>
            </a:pPr>
            <a:r>
              <a:rPr lang="en-US" sz="1800" i="1" smtClean="0">
                <a:latin typeface="Symbol" panose="05050102010706020507" pitchFamily="18" charset="2"/>
              </a:rPr>
              <a:t>a</a:t>
            </a:r>
            <a:r>
              <a:rPr lang="en-US" sz="1800" i="1" baseline="-25000" smtClean="0">
                <a:latin typeface="Symbol" panose="05050102010706020507" pitchFamily="18" charset="2"/>
              </a:rPr>
              <a:t>i</a:t>
            </a:r>
            <a:r>
              <a:rPr lang="en-US" sz="1800" i="1" smtClean="0">
                <a:latin typeface="Symbol" panose="05050102010706020507" pitchFamily="18" charset="2"/>
              </a:rPr>
              <a:t> = 15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r>
              <a:rPr lang="en-US" sz="1800" i="1" smtClean="0">
                <a:latin typeface="Symbol" panose="05050102010706020507" pitchFamily="18" charset="2"/>
              </a:rPr>
              <a:t> </a:t>
            </a:r>
            <a:r>
              <a:rPr lang="en-US" sz="1800" i="1" smtClean="0"/>
              <a:t>to 25</a:t>
            </a:r>
            <a:r>
              <a:rPr lang="en-US" sz="1800" i="1" baseline="30000" smtClean="0"/>
              <a:t>0</a:t>
            </a:r>
            <a:endParaRPr lang="en-US" sz="1800" i="1" smtClean="0"/>
          </a:p>
          <a:p>
            <a:pPr lvl="1">
              <a:lnSpc>
                <a:spcPct val="90000"/>
              </a:lnSpc>
            </a:pPr>
            <a:r>
              <a:rPr lang="en-US" sz="1800" i="1" smtClean="0"/>
              <a:t>K</a:t>
            </a:r>
            <a:r>
              <a:rPr lang="en-US" sz="1800" i="1" baseline="-25000" smtClean="0"/>
              <a:t>ui</a:t>
            </a:r>
            <a:r>
              <a:rPr lang="en-US" sz="1800" i="1" smtClean="0"/>
              <a:t> = 0.62 to 0.68</a:t>
            </a:r>
          </a:p>
          <a:p>
            <a:pPr lvl="1">
              <a:lnSpc>
                <a:spcPct val="90000"/>
              </a:lnSpc>
            </a:pPr>
            <a:r>
              <a:rPr lang="en-US" sz="1800" i="1" smtClean="0">
                <a:latin typeface="Symbol" panose="05050102010706020507" pitchFamily="18" charset="2"/>
              </a:rPr>
              <a:t>b</a:t>
            </a:r>
            <a:r>
              <a:rPr lang="en-US" sz="1800" i="1" baseline="-25000" smtClean="0">
                <a:latin typeface="Symbol" panose="05050102010706020507" pitchFamily="18" charset="2"/>
              </a:rPr>
              <a:t>i</a:t>
            </a:r>
            <a:r>
              <a:rPr lang="en-US" sz="1800" i="1" smtClean="0">
                <a:latin typeface="Symbol" panose="05050102010706020507" pitchFamily="18" charset="2"/>
              </a:rPr>
              <a:t> = 90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r>
              <a:rPr lang="en-US" sz="1800" i="1" smtClean="0">
                <a:latin typeface="Symbol" panose="05050102010706020507" pitchFamily="18" charset="2"/>
              </a:rPr>
              <a:t> </a:t>
            </a:r>
            <a:r>
              <a:rPr lang="en-US" sz="1800" i="1" smtClean="0"/>
              <a:t>to</a:t>
            </a:r>
            <a:r>
              <a:rPr lang="en-US" sz="1800" i="1" smtClean="0">
                <a:latin typeface="Symbol" panose="05050102010706020507" pitchFamily="18" charset="2"/>
              </a:rPr>
              <a:t> 120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endParaRPr lang="en-US" sz="1800" i="1" smtClean="0">
              <a:latin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i="1" smtClean="0"/>
              <a:t>B</a:t>
            </a:r>
            <a:r>
              <a:rPr lang="en-US" sz="1800" i="1" baseline="-25000" smtClean="0"/>
              <a:t>0</a:t>
            </a:r>
            <a:r>
              <a:rPr lang="en-US" sz="1800" i="1" smtClean="0"/>
              <a:t>/D</a:t>
            </a:r>
            <a:r>
              <a:rPr lang="en-US" sz="1800" i="1" baseline="-25000" smtClean="0"/>
              <a:t>p</a:t>
            </a:r>
            <a:r>
              <a:rPr lang="en-US" sz="1800" i="1" smtClean="0"/>
              <a:t>=0.04 – 0.033</a:t>
            </a:r>
          </a:p>
          <a:p>
            <a:pPr>
              <a:lnSpc>
                <a:spcPct val="90000"/>
              </a:lnSpc>
            </a:pPr>
            <a:r>
              <a:rPr lang="en-US" sz="1800" smtClean="0"/>
              <a:t>Normal Runner: N</a:t>
            </a:r>
            <a:r>
              <a:rPr lang="en-US" sz="1800" baseline="-25000" smtClean="0"/>
              <a:t>s</a:t>
            </a:r>
            <a:r>
              <a:rPr lang="en-US" sz="1800" smtClean="0"/>
              <a:t> = 120 – 180</a:t>
            </a:r>
          </a:p>
          <a:p>
            <a:pPr lvl="1">
              <a:lnSpc>
                <a:spcPct val="90000"/>
              </a:lnSpc>
            </a:pPr>
            <a:r>
              <a:rPr lang="en-US" sz="1800" i="1" smtClean="0">
                <a:latin typeface="Symbol" panose="05050102010706020507" pitchFamily="18" charset="2"/>
              </a:rPr>
              <a:t>a</a:t>
            </a:r>
            <a:r>
              <a:rPr lang="en-US" sz="1800" i="1" baseline="-25000" smtClean="0">
                <a:latin typeface="Symbol" panose="05050102010706020507" pitchFamily="18" charset="2"/>
              </a:rPr>
              <a:t>i</a:t>
            </a:r>
            <a:r>
              <a:rPr lang="en-US" sz="1800" i="1" smtClean="0">
                <a:latin typeface="Symbol" panose="05050102010706020507" pitchFamily="18" charset="2"/>
              </a:rPr>
              <a:t> = 12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r>
              <a:rPr lang="en-US" sz="1800" i="1" smtClean="0">
                <a:latin typeface="Symbol" panose="05050102010706020507" pitchFamily="18" charset="2"/>
              </a:rPr>
              <a:t> </a:t>
            </a:r>
            <a:r>
              <a:rPr lang="en-US" sz="1800" i="1" smtClean="0"/>
              <a:t>to 32.5</a:t>
            </a:r>
            <a:r>
              <a:rPr lang="en-US" sz="1800" i="1" baseline="30000" smtClean="0"/>
              <a:t>0</a:t>
            </a:r>
            <a:endParaRPr lang="en-US" sz="1800" i="1" smtClean="0"/>
          </a:p>
          <a:p>
            <a:pPr lvl="1">
              <a:lnSpc>
                <a:spcPct val="90000"/>
              </a:lnSpc>
            </a:pPr>
            <a:r>
              <a:rPr lang="en-US" sz="1800" i="1" smtClean="0"/>
              <a:t>K</a:t>
            </a:r>
            <a:r>
              <a:rPr lang="en-US" sz="1800" i="1" baseline="-25000" smtClean="0"/>
              <a:t>ui</a:t>
            </a:r>
            <a:r>
              <a:rPr lang="en-US" sz="1800" i="1" smtClean="0"/>
              <a:t> = 0.68 to 0.72</a:t>
            </a:r>
          </a:p>
          <a:p>
            <a:pPr lvl="1">
              <a:lnSpc>
                <a:spcPct val="90000"/>
              </a:lnSpc>
            </a:pPr>
            <a:r>
              <a:rPr lang="en-US" sz="1800" i="1" smtClean="0">
                <a:latin typeface="Symbol" panose="05050102010706020507" pitchFamily="18" charset="2"/>
              </a:rPr>
              <a:t>b</a:t>
            </a:r>
            <a:r>
              <a:rPr lang="en-US" sz="1800" i="1" baseline="-25000" smtClean="0">
                <a:latin typeface="Symbol" panose="05050102010706020507" pitchFamily="18" charset="2"/>
              </a:rPr>
              <a:t>i</a:t>
            </a:r>
            <a:r>
              <a:rPr lang="en-US" sz="1800" i="1" smtClean="0">
                <a:latin typeface="Symbol" panose="05050102010706020507" pitchFamily="18" charset="2"/>
              </a:rPr>
              <a:t> = 90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r>
              <a:rPr lang="en-US" sz="1800" i="1" smtClean="0">
                <a:latin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i="1" smtClean="0"/>
              <a:t>B</a:t>
            </a:r>
            <a:r>
              <a:rPr lang="en-US" sz="1800" i="1" baseline="-25000" smtClean="0"/>
              <a:t>0</a:t>
            </a:r>
            <a:r>
              <a:rPr lang="en-US" sz="1800" i="1" smtClean="0"/>
              <a:t>/D</a:t>
            </a:r>
            <a:r>
              <a:rPr lang="en-US" sz="1800" i="1" baseline="-25000" smtClean="0"/>
              <a:t>p</a:t>
            </a:r>
            <a:r>
              <a:rPr lang="en-US" sz="1800" i="1" smtClean="0"/>
              <a:t>=0.125 to 0.25</a:t>
            </a:r>
            <a:endParaRPr lang="en-US" sz="1600" smtClean="0"/>
          </a:p>
          <a:p>
            <a:pPr>
              <a:lnSpc>
                <a:spcPct val="90000"/>
              </a:lnSpc>
            </a:pPr>
            <a:r>
              <a:rPr lang="en-US" sz="1800" smtClean="0"/>
              <a:t>Fast Runner: N</a:t>
            </a:r>
            <a:r>
              <a:rPr lang="en-US" sz="1800" baseline="-25000" smtClean="0"/>
              <a:t>s</a:t>
            </a:r>
            <a:r>
              <a:rPr lang="en-US" sz="1800" smtClean="0"/>
              <a:t> = 180 to 300</a:t>
            </a:r>
          </a:p>
          <a:p>
            <a:pPr lvl="1">
              <a:lnSpc>
                <a:spcPct val="90000"/>
              </a:lnSpc>
            </a:pPr>
            <a:r>
              <a:rPr lang="en-US" sz="1800" i="1" smtClean="0">
                <a:latin typeface="Symbol" panose="05050102010706020507" pitchFamily="18" charset="2"/>
              </a:rPr>
              <a:t>a</a:t>
            </a:r>
            <a:r>
              <a:rPr lang="en-US" sz="1800" i="1" baseline="-25000" smtClean="0">
                <a:latin typeface="Symbol" panose="05050102010706020507" pitchFamily="18" charset="2"/>
              </a:rPr>
              <a:t>i</a:t>
            </a:r>
            <a:r>
              <a:rPr lang="en-US" sz="1800" i="1" smtClean="0">
                <a:latin typeface="Symbol" panose="05050102010706020507" pitchFamily="18" charset="2"/>
              </a:rPr>
              <a:t> = 32.5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r>
              <a:rPr lang="en-US" sz="1800" i="1" smtClean="0">
                <a:latin typeface="Symbol" panose="05050102010706020507" pitchFamily="18" charset="2"/>
              </a:rPr>
              <a:t> </a:t>
            </a:r>
            <a:r>
              <a:rPr lang="en-US" sz="1800" i="1" smtClean="0"/>
              <a:t>to 37.5</a:t>
            </a:r>
            <a:r>
              <a:rPr lang="en-US" sz="1800" i="1" baseline="30000" smtClean="0"/>
              <a:t>0</a:t>
            </a:r>
            <a:endParaRPr lang="en-US" sz="1800" i="1" smtClean="0"/>
          </a:p>
          <a:p>
            <a:pPr lvl="1">
              <a:lnSpc>
                <a:spcPct val="90000"/>
              </a:lnSpc>
            </a:pPr>
            <a:r>
              <a:rPr lang="en-US" sz="1800" i="1" smtClean="0"/>
              <a:t>K</a:t>
            </a:r>
            <a:r>
              <a:rPr lang="en-US" sz="1800" i="1" baseline="-25000" smtClean="0"/>
              <a:t>ui</a:t>
            </a:r>
            <a:r>
              <a:rPr lang="en-US" sz="1800" i="1" smtClean="0"/>
              <a:t> = 0.72 to 0.76</a:t>
            </a:r>
          </a:p>
          <a:p>
            <a:pPr lvl="1">
              <a:lnSpc>
                <a:spcPct val="90000"/>
              </a:lnSpc>
            </a:pPr>
            <a:r>
              <a:rPr lang="en-US" sz="1800" i="1" smtClean="0">
                <a:latin typeface="Symbol" panose="05050102010706020507" pitchFamily="18" charset="2"/>
              </a:rPr>
              <a:t>b</a:t>
            </a:r>
            <a:r>
              <a:rPr lang="en-US" sz="1800" i="1" baseline="-25000" smtClean="0">
                <a:latin typeface="Symbol" panose="05050102010706020507" pitchFamily="18" charset="2"/>
              </a:rPr>
              <a:t>i</a:t>
            </a:r>
            <a:r>
              <a:rPr lang="en-US" sz="1800" i="1" smtClean="0">
                <a:latin typeface="Symbol" panose="05050102010706020507" pitchFamily="18" charset="2"/>
              </a:rPr>
              <a:t> = 60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r>
              <a:rPr lang="en-US" sz="1800" i="1" smtClean="0">
                <a:latin typeface="Symbol" panose="05050102010706020507" pitchFamily="18" charset="2"/>
              </a:rPr>
              <a:t> </a:t>
            </a:r>
            <a:r>
              <a:rPr lang="en-US" sz="1800" i="1" smtClean="0"/>
              <a:t>to</a:t>
            </a:r>
            <a:r>
              <a:rPr lang="en-US" sz="1800" i="1" smtClean="0">
                <a:latin typeface="Symbol" panose="05050102010706020507" pitchFamily="18" charset="2"/>
              </a:rPr>
              <a:t> 90</a:t>
            </a:r>
            <a:r>
              <a:rPr lang="en-US" sz="1800" i="1" baseline="30000" smtClean="0">
                <a:latin typeface="Symbol" panose="05050102010706020507" pitchFamily="18" charset="2"/>
              </a:rPr>
              <a:t>0</a:t>
            </a:r>
            <a:endParaRPr lang="en-US" sz="1800" i="1" smtClean="0">
              <a:latin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i="1" smtClean="0"/>
              <a:t>B</a:t>
            </a:r>
            <a:r>
              <a:rPr lang="en-US" sz="1800" i="1" baseline="-25000" smtClean="0"/>
              <a:t>0</a:t>
            </a:r>
            <a:r>
              <a:rPr lang="en-US" sz="1800" i="1" smtClean="0"/>
              <a:t>/D</a:t>
            </a:r>
            <a:r>
              <a:rPr lang="en-US" sz="1800" i="1" baseline="-25000" smtClean="0"/>
              <a:t>p</a:t>
            </a:r>
            <a:r>
              <a:rPr lang="en-US" sz="1800" i="1" smtClean="0"/>
              <a:t>=0.25to 0.5</a:t>
            </a:r>
            <a:endParaRPr lang="en-US" sz="1600" smtClean="0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5257800" y="2057400"/>
          <a:ext cx="244951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952200" imgH="533160" progId="Equation.3">
                  <p:embed/>
                </p:oleObj>
              </mc:Choice>
              <mc:Fallback>
                <p:oleObj name="Equation" r:id="rId3" imgW="9522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057400"/>
                        <a:ext cx="244951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9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6963" y="3276600"/>
              <a:ext cx="357187" cy="409575"/>
            </p14:xfrm>
          </p:contentPart>
        </mc:Choice>
        <mc:Fallback>
          <p:pic>
            <p:nvPicPr>
              <p:cNvPr id="409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5801" y="3270836"/>
                <a:ext cx="374830" cy="4283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88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Selection of Exit Velocity Triangle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9600"/>
          </a:xfrm>
        </p:spPr>
        <p:txBody>
          <a:bodyPr/>
          <a:lstStyle/>
          <a:p>
            <a:r>
              <a:rPr lang="en-US" sz="2800" smtClean="0"/>
              <a:t>Exploitation of Reaction Character…..</a:t>
            </a:r>
          </a:p>
        </p:txBody>
      </p:sp>
    </p:spTree>
    <p:extLst>
      <p:ext uri="{BB962C8B-B14F-4D97-AF65-F5344CB8AC3E}">
        <p14:creationId xmlns:p14="http://schemas.microsoft.com/office/powerpoint/2010/main" val="82919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5" name="Picture 2" descr="http://www.hj1956.com/en/images/p3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51117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6" name="Title 2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838200"/>
          </a:xfrm>
        </p:spPr>
        <p:txBody>
          <a:bodyPr/>
          <a:lstStyle/>
          <a:p>
            <a:r>
              <a:rPr lang="en-US" sz="2800" smtClean="0"/>
              <a:t>Energy of Water Leaving a Francis Runner</a:t>
            </a: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447800"/>
            <a:ext cx="79121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67200" y="3200400"/>
            <a:ext cx="577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 i="1"/>
              <a:t>RE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81600" y="3810000"/>
            <a:ext cx="56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 i="1"/>
              <a:t>TE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113213" y="3430588"/>
            <a:ext cx="533400" cy="1371600"/>
            <a:chOff x="4114006" y="3429794"/>
            <a:chExt cx="533312" cy="1371600"/>
          </a:xfrm>
        </p:grpSpPr>
        <p:cxnSp>
          <p:nvCxnSpPr>
            <p:cNvPr id="8" name="Straight Arrow Connector 7"/>
            <p:cNvCxnSpPr/>
            <p:nvPr/>
          </p:nvCxnSpPr>
          <p:spPr>
            <a:xfrm rot="5400000">
              <a:off x="3429000" y="4114800"/>
              <a:ext cx="1371600" cy="1587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8" name="TextBox 8"/>
            <p:cNvSpPr txBox="1">
              <a:spLocks noChangeArrowheads="1"/>
            </p:cNvSpPr>
            <p:nvPr/>
          </p:nvSpPr>
          <p:spPr bwMode="auto">
            <a:xfrm>
              <a:off x="4114800" y="3886200"/>
              <a:ext cx="5325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Z</a:t>
              </a:r>
              <a:r>
                <a:rPr lang="en-US" sz="2400" i="1" baseline="-25000"/>
                <a:t>re</a:t>
              </a:r>
              <a:endParaRPr lang="en-US" sz="2400" i="1"/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15000" y="4191000"/>
            <a:ext cx="52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 i="1"/>
              <a:t>Z</a:t>
            </a:r>
            <a:r>
              <a:rPr lang="en-US" sz="2400" i="1" baseline="-25000"/>
              <a:t>te</a:t>
            </a:r>
            <a:endParaRPr lang="en-US" sz="2400" i="1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638800" y="3581400"/>
            <a:ext cx="1435100" cy="461963"/>
            <a:chOff x="5638800" y="3581400"/>
            <a:chExt cx="1435697" cy="461665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38800" y="3886003"/>
              <a:ext cx="686085" cy="3173"/>
            </a:xfrm>
            <a:prstGeom prst="straightConnector1">
              <a:avLst/>
            </a:prstGeom>
            <a:ln w="412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6" name="TextBox 12"/>
            <p:cNvSpPr txBox="1">
              <a:spLocks noChangeArrowheads="1"/>
            </p:cNvSpPr>
            <p:nvPr/>
          </p:nvSpPr>
          <p:spPr bwMode="auto">
            <a:xfrm>
              <a:off x="6553200" y="3581400"/>
              <a:ext cx="5212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te</a:t>
              </a:r>
              <a:endParaRPr lang="en-US" sz="2400" i="1"/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667000" y="3352800"/>
            <a:ext cx="604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 i="1"/>
              <a:t>V</a:t>
            </a:r>
            <a:r>
              <a:rPr lang="en-US" sz="2400" i="1" baseline="-25000"/>
              <a:t>are</a:t>
            </a:r>
            <a:endParaRPr lang="en-US" sz="2400" i="1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019800" y="3048000"/>
            <a:ext cx="608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 i="1"/>
              <a:t>H</a:t>
            </a:r>
            <a:r>
              <a:rPr lang="en-US" sz="2000" i="1" baseline="-25000"/>
              <a:t>TW</a:t>
            </a:r>
            <a:endParaRPr lang="en-US" sz="2000" i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12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8" y="3759200"/>
              <a:ext cx="674687" cy="1209675"/>
            </p14:xfrm>
          </p:contentPart>
        </mc:Choice>
        <mc:Fallback>
          <p:pic>
            <p:nvPicPr>
              <p:cNvPr id="512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07" y="3745159"/>
                <a:ext cx="696289" cy="1231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2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2863" y="4818063"/>
              <a:ext cx="246062" cy="1447800"/>
            </p14:xfrm>
          </p:contentPart>
        </mc:Choice>
        <mc:Fallback>
          <p:pic>
            <p:nvPicPr>
              <p:cNvPr id="512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0614" y="4805436"/>
                <a:ext cx="269479" cy="1469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2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8588" y="3355975"/>
              <a:ext cx="931862" cy="600075"/>
            </p14:xfrm>
          </p:contentPart>
        </mc:Choice>
        <mc:Fallback>
          <p:pic>
            <p:nvPicPr>
              <p:cNvPr id="512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9230" y="3345536"/>
                <a:ext cx="945539" cy="622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2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8200" y="5505450"/>
              <a:ext cx="287338" cy="406400"/>
            </p14:xfrm>
          </p:contentPart>
        </mc:Choice>
        <mc:Fallback>
          <p:pic>
            <p:nvPicPr>
              <p:cNvPr id="512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3879" y="5502570"/>
                <a:ext cx="294900" cy="416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2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3663" y="4743450"/>
              <a:ext cx="298450" cy="1582738"/>
            </p14:xfrm>
          </p:contentPart>
        </mc:Choice>
        <mc:Fallback>
          <p:pic>
            <p:nvPicPr>
              <p:cNvPr id="512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39703" y="4733369"/>
                <a:ext cx="305290" cy="159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2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9763" y="5221288"/>
              <a:ext cx="577850" cy="592137"/>
            </p14:xfrm>
          </p:contentPart>
        </mc:Choice>
        <mc:Fallback>
          <p:pic>
            <p:nvPicPr>
              <p:cNvPr id="512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4010" y="5208329"/>
                <a:ext cx="598346" cy="618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2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2550" y="3509963"/>
              <a:ext cx="660400" cy="709612"/>
            </p14:xfrm>
          </p:contentPart>
        </mc:Choice>
        <mc:Fallback>
          <p:pic>
            <p:nvPicPr>
              <p:cNvPr id="512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21027" y="3504923"/>
                <a:ext cx="684526" cy="727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2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3300" y="3590925"/>
              <a:ext cx="989013" cy="915988"/>
            </p14:xfrm>
          </p:contentPart>
        </mc:Choice>
        <mc:Fallback>
          <p:pic>
            <p:nvPicPr>
              <p:cNvPr id="512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3579" y="3586257"/>
                <a:ext cx="1008815" cy="929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3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6013" y="1857375"/>
              <a:ext cx="1246187" cy="1706563"/>
            </p14:xfrm>
          </p:contentPart>
        </mc:Choice>
        <mc:Fallback>
          <p:pic>
            <p:nvPicPr>
              <p:cNvPr id="513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57374" y="1844054"/>
                <a:ext cx="1260585" cy="1723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3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1475" y="1593850"/>
              <a:ext cx="590550" cy="558800"/>
            </p14:xfrm>
          </p:contentPart>
        </mc:Choice>
        <mc:Fallback>
          <p:pic>
            <p:nvPicPr>
              <p:cNvPr id="513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82095" y="1579808"/>
                <a:ext cx="613638" cy="580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3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0800" y="4776788"/>
              <a:ext cx="1444625" cy="93662"/>
            </p14:xfrm>
          </p:contentPart>
        </mc:Choice>
        <mc:Fallback>
          <p:pic>
            <p:nvPicPr>
              <p:cNvPr id="513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6840" y="4768142"/>
                <a:ext cx="1452185" cy="109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3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3738" y="4473575"/>
              <a:ext cx="2595562" cy="282575"/>
            </p14:xfrm>
          </p:contentPart>
        </mc:Choice>
        <mc:Fallback>
          <p:pic>
            <p:nvPicPr>
              <p:cNvPr id="513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70858" y="4464576"/>
                <a:ext cx="2604202" cy="294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3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0175" y="5821363"/>
              <a:ext cx="4794250" cy="647700"/>
            </p14:xfrm>
          </p:contentPart>
        </mc:Choice>
        <mc:Fallback>
          <p:pic>
            <p:nvPicPr>
              <p:cNvPr id="513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6575" y="5808049"/>
                <a:ext cx="4807570" cy="6700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7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2. Different Parts:</a:t>
            </a:r>
          </a:p>
        </p:txBody>
      </p:sp>
      <p:sp>
        <p:nvSpPr>
          <p:cNvPr id="225283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olidFill>
                  <a:srgbClr val="FF3300"/>
                </a:solidFill>
              </a:rPr>
              <a:t>Guide vanes / wicket gates: 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 These vanes direct the water into the runner at an angle appropriate to design. It is operate by hand wheel or automatically.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None/>
            </a:pPr>
            <a:endParaRPr lang="en-US" sz="2300" b="1"/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olidFill>
                  <a:srgbClr val="FF3300"/>
                </a:solidFill>
              </a:rPr>
              <a:t>Governing mechanism:</a:t>
            </a:r>
            <a:r>
              <a:rPr lang="en-US" sz="2300" b="1"/>
              <a:t> 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It changes the position of GV to affect the variation in water flow rate, when the load conditions on the T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2" grpId="0" autoUpdateAnimBg="0"/>
      <p:bldP spid="225283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52875"/>
            <a:ext cx="6858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2"/>
          <p:cNvSpPr>
            <a:spLocks noChangeArrowheads="1"/>
          </p:cNvSpPr>
          <p:nvPr/>
        </p:nvSpPr>
        <p:spPr bwMode="auto">
          <a:xfrm>
            <a:off x="457200" y="228600"/>
            <a:ext cx="845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  <a:cs typeface="Times New Roman" panose="02020603050405020304" pitchFamily="18" charset="0"/>
              </a:rPr>
              <a:t>Hydraulic Energy of Exiting Fluid  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69570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304800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8434" name="Object 10"/>
          <p:cNvGraphicFramePr>
            <a:graphicFrameLocks noChangeAspect="1"/>
          </p:cNvGraphicFramePr>
          <p:nvPr/>
        </p:nvGraphicFramePr>
        <p:xfrm>
          <a:off x="1524000" y="1295400"/>
          <a:ext cx="60848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3288960" imgH="482400" progId="Equation.3">
                  <p:embed/>
                </p:oleObj>
              </mc:Choice>
              <mc:Fallback>
                <p:oleObj name="Equation" r:id="rId4" imgW="3288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95400"/>
                        <a:ext cx="6084888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11"/>
          <p:cNvSpPr>
            <a:spLocks noChangeArrowheads="1"/>
          </p:cNvSpPr>
          <p:nvPr/>
        </p:nvSpPr>
        <p:spPr bwMode="auto">
          <a:xfrm>
            <a:off x="417195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55" name="Rectangle 13"/>
          <p:cNvSpPr>
            <a:spLocks noChangeArrowheads="1"/>
          </p:cNvSpPr>
          <p:nvPr/>
        </p:nvSpPr>
        <p:spPr bwMode="auto">
          <a:xfrm>
            <a:off x="3748088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56" name="Rectangle 15"/>
          <p:cNvSpPr>
            <a:spLocks noChangeArrowheads="1"/>
          </p:cNvSpPr>
          <p:nvPr/>
        </p:nvSpPr>
        <p:spPr bwMode="auto">
          <a:xfrm>
            <a:off x="217646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57" name="Rectangle 21"/>
          <p:cNvSpPr>
            <a:spLocks noChangeArrowheads="1"/>
          </p:cNvSpPr>
          <p:nvPr/>
        </p:nvSpPr>
        <p:spPr bwMode="auto">
          <a:xfrm>
            <a:off x="337185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0" y="838200"/>
            <a:ext cx="4873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/>
              <a:t>For frictionless flow through exit tube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28600" y="2057400"/>
            <a:ext cx="4632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/>
              <a:t>For frictional flow through exit tube</a:t>
            </a:r>
          </a:p>
        </p:txBody>
      </p:sp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909638" y="2667000"/>
          <a:ext cx="73533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6" imgW="3974760" imgH="482400" progId="Equation.3">
                  <p:embed/>
                </p:oleObj>
              </mc:Choice>
              <mc:Fallback>
                <p:oleObj name="Equation" r:id="rId6" imgW="3974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2667000"/>
                        <a:ext cx="7353300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0" y="3733800"/>
            <a:ext cx="399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/>
              <a:t>For maximum energy recovery</a:t>
            </a:r>
          </a:p>
        </p:txBody>
      </p:sp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457200" y="4267200"/>
          <a:ext cx="14414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8" imgW="545760" imgH="228600" progId="Equation.3">
                  <p:embed/>
                </p:oleObj>
              </mc:Choice>
              <mc:Fallback>
                <p:oleObj name="Equation" r:id="rId8" imgW="545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67200"/>
                        <a:ext cx="14414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4" name="Object 5"/>
          <p:cNvGraphicFramePr>
            <a:graphicFrameLocks noChangeAspect="1"/>
          </p:cNvGraphicFramePr>
          <p:nvPr/>
        </p:nvGraphicFramePr>
        <p:xfrm>
          <a:off x="381000" y="5334000"/>
          <a:ext cx="14414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10" imgW="545760" imgH="228600" progId="Equation.3">
                  <p:embed/>
                </p:oleObj>
              </mc:Choice>
              <mc:Fallback>
                <p:oleObj name="Equation" r:id="rId10" imgW="545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0"/>
                        <a:ext cx="14414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16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1600200" y="304800"/>
          <a:ext cx="61785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3340080" imgH="419040" progId="Equation.3">
                  <p:embed/>
                </p:oleObj>
              </mc:Choice>
              <mc:Fallback>
                <p:oleObj name="Equation" r:id="rId3" imgW="3340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04800"/>
                        <a:ext cx="61785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90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37063"/>
            <a:ext cx="57150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066800" y="1219200"/>
          <a:ext cx="7212013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6" imgW="3898800" imgH="419040" progId="Equation.3">
                  <p:embed/>
                </p:oleObj>
              </mc:Choice>
              <mc:Fallback>
                <p:oleObj name="Equation" r:id="rId6" imgW="3898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219200"/>
                        <a:ext cx="7212013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3000" y="2209800"/>
          <a:ext cx="71945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8" imgW="3632040" imgH="419040" progId="Equation.3">
                  <p:embed/>
                </p:oleObj>
              </mc:Choice>
              <mc:Fallback>
                <p:oleObj name="Equation" r:id="rId8" imgW="36320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719455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73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5400" y="1300163"/>
              <a:ext cx="1636713" cy="838200"/>
            </p14:xfrm>
          </p:contentPart>
        </mc:Choice>
        <mc:Fallback>
          <p:pic>
            <p:nvPicPr>
              <p:cNvPr id="7173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9195" y="1286410"/>
                <a:ext cx="1667323" cy="867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174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6963" y="2892425"/>
              <a:ext cx="1492250" cy="304800"/>
            </p14:xfrm>
          </p:contentPart>
        </mc:Choice>
        <mc:Fallback>
          <p:pic>
            <p:nvPicPr>
              <p:cNvPr id="7174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8323" y="2877740"/>
                <a:ext cx="1507010" cy="329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75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3263" y="915988"/>
              <a:ext cx="415925" cy="534987"/>
            </p14:xfrm>
          </p:contentPart>
        </mc:Choice>
        <mc:Fallback>
          <p:pic>
            <p:nvPicPr>
              <p:cNvPr id="7175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02100" y="908062"/>
                <a:ext cx="431410" cy="55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76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3298825"/>
              <a:ext cx="200025" cy="266700"/>
            </p14:xfrm>
          </p:contentPart>
        </mc:Choice>
        <mc:Fallback>
          <p:pic>
            <p:nvPicPr>
              <p:cNvPr id="7176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8421" y="3288013"/>
                <a:ext cx="214802" cy="285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77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1600" y="3149600"/>
              <a:ext cx="1082675" cy="403225"/>
            </p14:xfrm>
          </p:contentPart>
        </mc:Choice>
        <mc:Fallback>
          <p:pic>
            <p:nvPicPr>
              <p:cNvPr id="7177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1159" y="3135199"/>
                <a:ext cx="1108599" cy="42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78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7325" y="3586163"/>
              <a:ext cx="433388" cy="587375"/>
            </p14:xfrm>
          </p:contentPart>
        </mc:Choice>
        <mc:Fallback>
          <p:pic>
            <p:nvPicPr>
              <p:cNvPr id="7178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46166" y="3574286"/>
                <a:ext cx="448866" cy="611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79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2500" y="3778250"/>
              <a:ext cx="233363" cy="315913"/>
            </p14:xfrm>
          </p:contentPart>
        </mc:Choice>
        <mc:Fallback>
          <p:pic>
            <p:nvPicPr>
              <p:cNvPr id="7179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3817" y="3769346"/>
                <a:ext cx="252900" cy="34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80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3675" y="3657600"/>
              <a:ext cx="542925" cy="503238"/>
            </p14:xfrm>
          </p:contentPart>
        </mc:Choice>
        <mc:Fallback>
          <p:pic>
            <p:nvPicPr>
              <p:cNvPr id="7180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26114" y="3644281"/>
                <a:ext cx="555886" cy="520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81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2338" y="3705225"/>
              <a:ext cx="1201737" cy="603250"/>
            </p14:xfrm>
          </p:contentPart>
        </mc:Choice>
        <mc:Fallback>
          <p:pic>
            <p:nvPicPr>
              <p:cNvPr id="7181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46853" y="3690819"/>
                <a:ext cx="1231627" cy="628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82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5825" y="3405188"/>
              <a:ext cx="446088" cy="490537"/>
            </p14:xfrm>
          </p:contentPart>
        </mc:Choice>
        <mc:Fallback>
          <p:pic>
            <p:nvPicPr>
              <p:cNvPr id="7182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8990" y="3392592"/>
                <a:ext cx="457600" cy="511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83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2563" y="3675063"/>
              <a:ext cx="93662" cy="7937"/>
            </p14:xfrm>
          </p:contentPart>
        </mc:Choice>
        <mc:Fallback>
          <p:pic>
            <p:nvPicPr>
              <p:cNvPr id="7183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24998" y="3665683"/>
                <a:ext cx="106991" cy="28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84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2450" y="3292475"/>
              <a:ext cx="608013" cy="373063"/>
            </p14:xfrm>
          </p:contentPart>
        </mc:Choice>
        <mc:Fallback>
          <p:pic>
            <p:nvPicPr>
              <p:cNvPr id="7184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95970" y="3279151"/>
                <a:ext cx="619532" cy="39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85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2900" y="3994150"/>
              <a:ext cx="120650" cy="382588"/>
            </p14:xfrm>
          </p:contentPart>
        </mc:Choice>
        <mc:Fallback>
          <p:pic>
            <p:nvPicPr>
              <p:cNvPr id="7185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86417" y="3980473"/>
                <a:ext cx="140818" cy="40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86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6263" y="4071938"/>
              <a:ext cx="114300" cy="319087"/>
            </p14:xfrm>
          </p:contentPart>
        </mc:Choice>
        <mc:Fallback>
          <p:pic>
            <p:nvPicPr>
              <p:cNvPr id="7186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12561" y="4058613"/>
                <a:ext cx="139540" cy="347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87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3950" y="2922588"/>
              <a:ext cx="1050925" cy="976312"/>
            </p14:xfrm>
          </p:contentPart>
        </mc:Choice>
        <mc:Fallback>
          <p:pic>
            <p:nvPicPr>
              <p:cNvPr id="7187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63520" y="2911764"/>
                <a:ext cx="1077540" cy="99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188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9350" y="5368925"/>
              <a:ext cx="103188" cy="41275"/>
            </p14:xfrm>
          </p:contentPart>
        </mc:Choice>
        <mc:Fallback>
          <p:pic>
            <p:nvPicPr>
              <p:cNvPr id="7188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95020" y="5366391"/>
                <a:ext cx="110043" cy="48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89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9150" y="3765550"/>
              <a:ext cx="1912938" cy="254000"/>
            </p14:xfrm>
          </p:contentPart>
        </mc:Choice>
        <mc:Fallback>
          <p:pic>
            <p:nvPicPr>
              <p:cNvPr id="7189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88711" y="3750778"/>
                <a:ext cx="1938857" cy="2792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53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3152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itle 3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762000"/>
          </a:xfrm>
        </p:spPr>
        <p:txBody>
          <a:bodyPr/>
          <a:lstStyle/>
          <a:p>
            <a:r>
              <a:rPr lang="en-US" sz="2800" smtClean="0"/>
              <a:t>Components of Draft Tube</a:t>
            </a:r>
          </a:p>
        </p:txBody>
      </p:sp>
    </p:spTree>
    <p:extLst>
      <p:ext uri="{BB962C8B-B14F-4D97-AF65-F5344CB8AC3E}">
        <p14:creationId xmlns:p14="http://schemas.microsoft.com/office/powerpoint/2010/main" val="12536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Geometric Ratios for Draft Tube</a:t>
            </a:r>
          </a:p>
        </p:txBody>
      </p:sp>
      <p:pic>
        <p:nvPicPr>
          <p:cNvPr id="81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1883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19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7288" y="2239963"/>
              <a:ext cx="682625" cy="957262"/>
            </p14:xfrm>
          </p:contentPart>
        </mc:Choice>
        <mc:Fallback>
          <p:pic>
            <p:nvPicPr>
              <p:cNvPr id="819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3967" y="2225573"/>
                <a:ext cx="699907" cy="979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19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1888" y="1831975"/>
              <a:ext cx="1096962" cy="1006475"/>
            </p14:xfrm>
          </p:contentPart>
        </mc:Choice>
        <mc:Fallback>
          <p:pic>
            <p:nvPicPr>
              <p:cNvPr id="819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9652" y="1823336"/>
                <a:ext cx="1124674" cy="1021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19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5788" y="2547938"/>
              <a:ext cx="693737" cy="358775"/>
            </p14:xfrm>
          </p:contentPart>
        </mc:Choice>
        <mc:Fallback>
          <p:pic>
            <p:nvPicPr>
              <p:cNvPr id="819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0388" y="2539661"/>
                <a:ext cx="705617" cy="380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19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7475" y="2006600"/>
              <a:ext cx="582613" cy="336550"/>
            </p14:xfrm>
          </p:contentPart>
        </mc:Choice>
        <mc:Fallback>
          <p:pic>
            <p:nvPicPr>
              <p:cNvPr id="819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7747" y="1998681"/>
                <a:ext cx="608915" cy="3531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ChangeArrowheads="1"/>
          </p:cNvSpPr>
          <p:nvPr/>
        </p:nvSpPr>
        <p:spPr bwMode="auto">
          <a:xfrm>
            <a:off x="3252788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9218" name="Object 3"/>
          <p:cNvGraphicFramePr>
            <a:graphicFrameLocks noChangeAspect="1"/>
          </p:cNvGraphicFramePr>
          <p:nvPr/>
        </p:nvGraphicFramePr>
        <p:xfrm>
          <a:off x="2514600" y="1371600"/>
          <a:ext cx="373856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3" imgW="1346040" imgH="228600" progId="Equation.3">
                  <p:embed/>
                </p:oleObj>
              </mc:Choice>
              <mc:Fallback>
                <p:oleObj name="Equation" r:id="rId3" imgW="134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371600"/>
                        <a:ext cx="3738563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4572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NPSH required</a:t>
            </a:r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368141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598022" name="Object 6"/>
          <p:cNvGraphicFramePr>
            <a:graphicFrameLocks noChangeAspect="1"/>
          </p:cNvGraphicFramePr>
          <p:nvPr/>
        </p:nvGraphicFramePr>
        <p:xfrm>
          <a:off x="1676400" y="2667000"/>
          <a:ext cx="4278313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5" imgW="1663560" imgH="457200" progId="Equation.3">
                  <p:embed/>
                </p:oleObj>
              </mc:Choice>
              <mc:Fallback>
                <p:oleObj name="Equation" r:id="rId5" imgW="1663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67000"/>
                        <a:ext cx="4278313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7"/>
          <p:cNvSpPr>
            <a:spLocks noChangeArrowheads="1"/>
          </p:cNvSpPr>
          <p:nvPr/>
        </p:nvSpPr>
        <p:spPr bwMode="auto">
          <a:xfrm>
            <a:off x="373380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225" name="Rectangle 8"/>
          <p:cNvSpPr>
            <a:spLocks noChangeArrowheads="1"/>
          </p:cNvSpPr>
          <p:nvPr/>
        </p:nvSpPr>
        <p:spPr bwMode="auto">
          <a:xfrm>
            <a:off x="3671888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598025" name="Object 9"/>
          <p:cNvGraphicFramePr>
            <a:graphicFrameLocks noChangeAspect="1"/>
          </p:cNvGraphicFramePr>
          <p:nvPr/>
        </p:nvGraphicFramePr>
        <p:xfrm>
          <a:off x="1771650" y="4343400"/>
          <a:ext cx="4089400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7" imgW="1371600" imgH="672840" progId="Equation.3">
                  <p:embed/>
                </p:oleObj>
              </mc:Choice>
              <mc:Fallback>
                <p:oleObj name="Equation" r:id="rId7" imgW="137160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4343400"/>
                        <a:ext cx="4089400" cy="201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2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457200" y="3810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/>
              <a:t>Dimensions of the outlet</a:t>
            </a: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967163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600068" name="Object 4"/>
          <p:cNvGraphicFramePr>
            <a:graphicFrameLocks noChangeAspect="1"/>
          </p:cNvGraphicFramePr>
          <p:nvPr/>
        </p:nvGraphicFramePr>
        <p:xfrm>
          <a:off x="523875" y="2133600"/>
          <a:ext cx="67230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3" imgW="2971800" imgH="457200" progId="Equation.3">
                  <p:embed/>
                </p:oleObj>
              </mc:Choice>
              <mc:Fallback>
                <p:oleObj name="Equation" r:id="rId3" imgW="2971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2133600"/>
                        <a:ext cx="6723063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AutoShape 7"/>
          <p:cNvSpPr>
            <a:spLocks/>
          </p:cNvSpPr>
          <p:nvPr/>
        </p:nvSpPr>
        <p:spPr bwMode="auto">
          <a:xfrm>
            <a:off x="3505200" y="3810000"/>
            <a:ext cx="152400" cy="6096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71550" y="3733800"/>
            <a:ext cx="7181850" cy="1200150"/>
            <a:chOff x="609600" y="3733800"/>
            <a:chExt cx="7181850" cy="1200040"/>
          </a:xfrm>
        </p:grpSpPr>
        <p:sp>
          <p:nvSpPr>
            <p:cNvPr id="10247" name="Text Box 6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3200400" cy="120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nb-NO" sz="2400"/>
                <a:t>13</a:t>
              </a:r>
              <a:r>
                <a:rPr lang="nb-NO" sz="2400" baseline="46000"/>
                <a:t>o</a:t>
              </a:r>
              <a:r>
                <a:rPr lang="nb-NO" sz="2400"/>
                <a:t>  &lt;  	</a:t>
              </a:r>
              <a:r>
                <a:rPr lang="nb-NO" sz="2400" i="1">
                  <a:latin typeface="Symbol" panose="05050102010706020507" pitchFamily="18" charset="2"/>
                </a:rPr>
                <a:t>b</a:t>
              </a:r>
              <a:r>
                <a:rPr lang="nb-NO" sz="2400" i="1" baseline="-25000"/>
                <a:t>e</a:t>
              </a:r>
              <a:r>
                <a:rPr lang="nb-NO" sz="2400"/>
                <a:t>  &lt;	22</a:t>
              </a:r>
              <a:r>
                <a:rPr lang="nb-NO" sz="2400" baseline="46000"/>
                <a:t>o</a:t>
              </a:r>
              <a:endParaRPr lang="nb-NO" sz="2400"/>
            </a:p>
            <a:p>
              <a:pPr eaLnBrk="1" hangingPunct="1"/>
              <a:r>
                <a:rPr lang="nb-NO" sz="2400"/>
                <a:t>1,05 &lt;	a   &lt;	1,15</a:t>
              </a:r>
            </a:p>
            <a:p>
              <a:pPr eaLnBrk="1" hangingPunct="1"/>
              <a:r>
                <a:rPr lang="nb-NO" sz="2400"/>
                <a:t>0,05 &lt;	b   &lt;	0,15</a:t>
              </a:r>
            </a:p>
          </p:txBody>
        </p:sp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3886200" y="3810000"/>
              <a:ext cx="39052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/>
                <a:t>Highest value for highest 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1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2800" smtClean="0"/>
              <a:t>Internal Anatomy of Runner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50373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943600" y="2362200"/>
            <a:ext cx="2514600" cy="2514600"/>
          </a:xfrm>
          <a:prstGeom prst="ellipse">
            <a:avLst/>
          </a:prstGeom>
          <a:scene3d>
            <a:camera prst="orthographicFront">
              <a:rot lat="7800000" lon="0" rev="10200000"/>
            </a:camera>
            <a:lightRig rig="threePt" dir="t"/>
          </a:scene3d>
          <a:sp3d extrusionH="63500" contourW="12700"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019800" y="3352800"/>
            <a:ext cx="2362200" cy="685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096000" y="3352800"/>
            <a:ext cx="2057400" cy="609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362700" y="3238500"/>
            <a:ext cx="1600200" cy="914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ent Arrow 14"/>
          <p:cNvSpPr/>
          <p:nvPr/>
        </p:nvSpPr>
        <p:spPr>
          <a:xfrm rot="6287284">
            <a:off x="5891213" y="3430587"/>
            <a:ext cx="1219200" cy="13303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8980177">
            <a:off x="6043651" y="3036199"/>
            <a:ext cx="1219200" cy="1330291"/>
          </a:xfrm>
          <a:prstGeom prst="bentArrow">
            <a:avLst/>
          </a:prstGeom>
          <a:scene3d>
            <a:camera prst="orthographicFront">
              <a:rot lat="21594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4438502">
            <a:off x="7162475" y="3228584"/>
            <a:ext cx="1219200" cy="1330291"/>
          </a:xfrm>
          <a:prstGeom prst="bentArrow">
            <a:avLst/>
          </a:prstGeom>
          <a:scene3d>
            <a:camera prst="orthographicFront">
              <a:rot lat="10800000" lon="300000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266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9375" y="3182938"/>
              <a:ext cx="665163" cy="690562"/>
            </p14:xfrm>
          </p:contentPart>
        </mc:Choice>
        <mc:Fallback>
          <p:pic>
            <p:nvPicPr>
              <p:cNvPr id="11266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8577" y="3171777"/>
                <a:ext cx="687479" cy="704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sz="2800" smtClean="0"/>
              <a:t>Blade Velocity Vs Tangential Component of Fluid Velocity </a:t>
            </a:r>
          </a:p>
        </p:txBody>
      </p:sp>
      <p:pic>
        <p:nvPicPr>
          <p:cNvPr id="12292" name="Picture 2" descr="http://nptel.iitm.ac.in/courses/Webcourse-contents/IIT-KANPUR/machine/chapter_5/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626">
            <a:off x="1981200" y="1712913"/>
            <a:ext cx="4286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057400" y="1139825"/>
            <a:ext cx="4579938" cy="5127625"/>
            <a:chOff x="2057400" y="1790163"/>
            <a:chExt cx="4579512" cy="5127938"/>
          </a:xfrm>
        </p:grpSpPr>
        <p:sp>
          <p:nvSpPr>
            <p:cNvPr id="8" name="Freeform 7"/>
            <p:cNvSpPr/>
            <p:nvPr/>
          </p:nvSpPr>
          <p:spPr>
            <a:xfrm>
              <a:off x="2057400" y="1790163"/>
              <a:ext cx="3455667" cy="5127938"/>
            </a:xfrm>
            <a:custGeom>
              <a:avLst/>
              <a:gdLst>
                <a:gd name="connsiteX0" fmla="*/ 2940676 w 3455831"/>
                <a:gd name="connsiteY0" fmla="*/ 1532586 h 5127938"/>
                <a:gd name="connsiteX1" fmla="*/ 2979312 w 3455831"/>
                <a:gd name="connsiteY1" fmla="*/ 2047741 h 5127938"/>
                <a:gd name="connsiteX2" fmla="*/ 2592946 w 3455831"/>
                <a:gd name="connsiteY2" fmla="*/ 2859110 h 5127938"/>
                <a:gd name="connsiteX3" fmla="*/ 2399763 w 3455831"/>
                <a:gd name="connsiteY3" fmla="*/ 3103809 h 5127938"/>
                <a:gd name="connsiteX4" fmla="*/ 2451279 w 3455831"/>
                <a:gd name="connsiteY4" fmla="*/ 3374265 h 5127938"/>
                <a:gd name="connsiteX5" fmla="*/ 3030828 w 3455831"/>
                <a:gd name="connsiteY5" fmla="*/ 3696237 h 5127938"/>
                <a:gd name="connsiteX6" fmla="*/ 1627031 w 3455831"/>
                <a:gd name="connsiteY6" fmla="*/ 5087155 h 5127938"/>
                <a:gd name="connsiteX7" fmla="*/ 777025 w 3455831"/>
                <a:gd name="connsiteY7" fmla="*/ 3940936 h 5127938"/>
                <a:gd name="connsiteX8" fmla="*/ 1639909 w 3455831"/>
                <a:gd name="connsiteY8" fmla="*/ 2537138 h 5127938"/>
                <a:gd name="connsiteX9" fmla="*/ 2077791 w 3455831"/>
                <a:gd name="connsiteY9" fmla="*/ 1944710 h 5127938"/>
                <a:gd name="connsiteX10" fmla="*/ 1807335 w 3455831"/>
                <a:gd name="connsiteY10" fmla="*/ 1416676 h 5127938"/>
                <a:gd name="connsiteX11" fmla="*/ 1446726 w 3455831"/>
                <a:gd name="connsiteY11" fmla="*/ 1584102 h 5127938"/>
                <a:gd name="connsiteX12" fmla="*/ 764146 w 3455831"/>
                <a:gd name="connsiteY12" fmla="*/ 2781837 h 5127938"/>
                <a:gd name="connsiteX13" fmla="*/ 905814 w 3455831"/>
                <a:gd name="connsiteY13" fmla="*/ 3335629 h 5127938"/>
                <a:gd name="connsiteX14" fmla="*/ 339143 w 3455831"/>
                <a:gd name="connsiteY14" fmla="*/ 3309871 h 5127938"/>
                <a:gd name="connsiteX15" fmla="*/ 68687 w 3455831"/>
                <a:gd name="connsiteY15" fmla="*/ 1429555 h 5127938"/>
                <a:gd name="connsiteX16" fmla="*/ 751267 w 3455831"/>
                <a:gd name="connsiteY16" fmla="*/ 425003 h 5127938"/>
                <a:gd name="connsiteX17" fmla="*/ 1588394 w 3455831"/>
                <a:gd name="connsiteY17" fmla="*/ 12879 h 5127938"/>
                <a:gd name="connsiteX18" fmla="*/ 3159617 w 3455831"/>
                <a:gd name="connsiteY18" fmla="*/ 347730 h 5127938"/>
                <a:gd name="connsiteX19" fmla="*/ 3365679 w 3455831"/>
                <a:gd name="connsiteY19" fmla="*/ 1094705 h 5127938"/>
                <a:gd name="connsiteX20" fmla="*/ 3069464 w 3455831"/>
                <a:gd name="connsiteY20" fmla="*/ 1442434 h 5127938"/>
                <a:gd name="connsiteX21" fmla="*/ 2940676 w 3455831"/>
                <a:gd name="connsiteY21" fmla="*/ 1532586 h 512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55831" h="5127938">
                  <a:moveTo>
                    <a:pt x="2940676" y="1532586"/>
                  </a:moveTo>
                  <a:cubicBezTo>
                    <a:pt x="2925651" y="1633471"/>
                    <a:pt x="3037267" y="1826654"/>
                    <a:pt x="2979312" y="2047741"/>
                  </a:cubicBezTo>
                  <a:cubicBezTo>
                    <a:pt x="2921357" y="2268828"/>
                    <a:pt x="2689538" y="2683099"/>
                    <a:pt x="2592946" y="2859110"/>
                  </a:cubicBezTo>
                  <a:cubicBezTo>
                    <a:pt x="2496354" y="3035121"/>
                    <a:pt x="2423374" y="3017950"/>
                    <a:pt x="2399763" y="3103809"/>
                  </a:cubicBezTo>
                  <a:cubicBezTo>
                    <a:pt x="2376152" y="3189668"/>
                    <a:pt x="2346102" y="3275527"/>
                    <a:pt x="2451279" y="3374265"/>
                  </a:cubicBezTo>
                  <a:cubicBezTo>
                    <a:pt x="2556456" y="3473003"/>
                    <a:pt x="3168203" y="3410755"/>
                    <a:pt x="3030828" y="3696237"/>
                  </a:cubicBezTo>
                  <a:cubicBezTo>
                    <a:pt x="2893453" y="3981719"/>
                    <a:pt x="2002665" y="5046372"/>
                    <a:pt x="1627031" y="5087155"/>
                  </a:cubicBezTo>
                  <a:cubicBezTo>
                    <a:pt x="1251397" y="5127938"/>
                    <a:pt x="774879" y="4365939"/>
                    <a:pt x="777025" y="3940936"/>
                  </a:cubicBezTo>
                  <a:cubicBezTo>
                    <a:pt x="779171" y="3515933"/>
                    <a:pt x="1423115" y="2869842"/>
                    <a:pt x="1639909" y="2537138"/>
                  </a:cubicBezTo>
                  <a:cubicBezTo>
                    <a:pt x="1856703" y="2204434"/>
                    <a:pt x="2049887" y="2131454"/>
                    <a:pt x="2077791" y="1944710"/>
                  </a:cubicBezTo>
                  <a:cubicBezTo>
                    <a:pt x="2105695" y="1757966"/>
                    <a:pt x="1912513" y="1476777"/>
                    <a:pt x="1807335" y="1416676"/>
                  </a:cubicBezTo>
                  <a:cubicBezTo>
                    <a:pt x="1702158" y="1356575"/>
                    <a:pt x="1620591" y="1356575"/>
                    <a:pt x="1446726" y="1584102"/>
                  </a:cubicBezTo>
                  <a:cubicBezTo>
                    <a:pt x="1272861" y="1811629"/>
                    <a:pt x="854298" y="2489916"/>
                    <a:pt x="764146" y="2781837"/>
                  </a:cubicBezTo>
                  <a:cubicBezTo>
                    <a:pt x="673994" y="3073758"/>
                    <a:pt x="976648" y="3247623"/>
                    <a:pt x="905814" y="3335629"/>
                  </a:cubicBezTo>
                  <a:cubicBezTo>
                    <a:pt x="834980" y="3423635"/>
                    <a:pt x="478664" y="3627550"/>
                    <a:pt x="339143" y="3309871"/>
                  </a:cubicBezTo>
                  <a:cubicBezTo>
                    <a:pt x="199622" y="2992192"/>
                    <a:pt x="0" y="1910366"/>
                    <a:pt x="68687" y="1429555"/>
                  </a:cubicBezTo>
                  <a:cubicBezTo>
                    <a:pt x="137374" y="948744"/>
                    <a:pt x="497983" y="661116"/>
                    <a:pt x="751267" y="425003"/>
                  </a:cubicBezTo>
                  <a:cubicBezTo>
                    <a:pt x="1004552" y="188890"/>
                    <a:pt x="1187002" y="25758"/>
                    <a:pt x="1588394" y="12879"/>
                  </a:cubicBezTo>
                  <a:cubicBezTo>
                    <a:pt x="1989786" y="0"/>
                    <a:pt x="2863403" y="167426"/>
                    <a:pt x="3159617" y="347730"/>
                  </a:cubicBezTo>
                  <a:cubicBezTo>
                    <a:pt x="3455831" y="528034"/>
                    <a:pt x="3380704" y="912254"/>
                    <a:pt x="3365679" y="1094705"/>
                  </a:cubicBezTo>
                  <a:cubicBezTo>
                    <a:pt x="3350654" y="1277156"/>
                    <a:pt x="3142444" y="1371600"/>
                    <a:pt x="3069464" y="1442434"/>
                  </a:cubicBezTo>
                  <a:cubicBezTo>
                    <a:pt x="2996484" y="1513268"/>
                    <a:pt x="2955701" y="1431702"/>
                    <a:pt x="2940676" y="15325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351125" y="2739546"/>
              <a:ext cx="2285787" cy="3051361"/>
            </a:xfrm>
            <a:custGeom>
              <a:avLst/>
              <a:gdLst>
                <a:gd name="connsiteX0" fmla="*/ 92298 w 2285999"/>
                <a:gd name="connsiteY0" fmla="*/ 2412642 h 3052294"/>
                <a:gd name="connsiteX1" fmla="*/ 401391 w 2285999"/>
                <a:gd name="connsiteY1" fmla="*/ 2090670 h 3052294"/>
                <a:gd name="connsiteX2" fmla="*/ 877910 w 2285999"/>
                <a:gd name="connsiteY2" fmla="*/ 1614152 h 3052294"/>
                <a:gd name="connsiteX3" fmla="*/ 1109729 w 2285999"/>
                <a:gd name="connsiteY3" fmla="*/ 1369454 h 3052294"/>
                <a:gd name="connsiteX4" fmla="*/ 1212760 w 2285999"/>
                <a:gd name="connsiteY4" fmla="*/ 957330 h 3052294"/>
                <a:gd name="connsiteX5" fmla="*/ 968062 w 2285999"/>
                <a:gd name="connsiteY5" fmla="*/ 596721 h 3052294"/>
                <a:gd name="connsiteX6" fmla="*/ 684726 w 2285999"/>
                <a:gd name="connsiteY6" fmla="*/ 506569 h 3052294"/>
                <a:gd name="connsiteX7" fmla="*/ 774879 w 2285999"/>
                <a:gd name="connsiteY7" fmla="*/ 133082 h 3052294"/>
                <a:gd name="connsiteX8" fmla="*/ 1521853 w 2285999"/>
                <a:gd name="connsiteY8" fmla="*/ 261870 h 3052294"/>
                <a:gd name="connsiteX9" fmla="*/ 2204433 w 2285999"/>
                <a:gd name="connsiteY9" fmla="*/ 1704304 h 3052294"/>
                <a:gd name="connsiteX10" fmla="*/ 2011250 w 2285999"/>
                <a:gd name="connsiteY10" fmla="*/ 2889161 h 3052294"/>
                <a:gd name="connsiteX11" fmla="*/ 1032456 w 2285999"/>
                <a:gd name="connsiteY11" fmla="*/ 2683099 h 3052294"/>
                <a:gd name="connsiteX12" fmla="*/ 272602 w 2285999"/>
                <a:gd name="connsiteY12" fmla="*/ 2940676 h 3052294"/>
                <a:gd name="connsiteX13" fmla="*/ 15025 w 2285999"/>
                <a:gd name="connsiteY13" fmla="*/ 2528552 h 3052294"/>
                <a:gd name="connsiteX14" fmla="*/ 182450 w 2285999"/>
                <a:gd name="connsiteY14" fmla="*/ 2335369 h 305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5999" h="3052294">
                  <a:moveTo>
                    <a:pt x="92298" y="2412642"/>
                  </a:moveTo>
                  <a:cubicBezTo>
                    <a:pt x="181377" y="2318197"/>
                    <a:pt x="270456" y="2223752"/>
                    <a:pt x="401391" y="2090670"/>
                  </a:cubicBezTo>
                  <a:cubicBezTo>
                    <a:pt x="532326" y="1957588"/>
                    <a:pt x="759854" y="1734355"/>
                    <a:pt x="877910" y="1614152"/>
                  </a:cubicBezTo>
                  <a:cubicBezTo>
                    <a:pt x="995966" y="1493949"/>
                    <a:pt x="1053921" y="1478924"/>
                    <a:pt x="1109729" y="1369454"/>
                  </a:cubicBezTo>
                  <a:cubicBezTo>
                    <a:pt x="1165537" y="1259984"/>
                    <a:pt x="1236371" y="1086119"/>
                    <a:pt x="1212760" y="957330"/>
                  </a:cubicBezTo>
                  <a:cubicBezTo>
                    <a:pt x="1189149" y="828541"/>
                    <a:pt x="1056068" y="671848"/>
                    <a:pt x="968062" y="596721"/>
                  </a:cubicBezTo>
                  <a:cubicBezTo>
                    <a:pt x="880056" y="521594"/>
                    <a:pt x="716923" y="583842"/>
                    <a:pt x="684726" y="506569"/>
                  </a:cubicBezTo>
                  <a:cubicBezTo>
                    <a:pt x="652529" y="429296"/>
                    <a:pt x="635358" y="173865"/>
                    <a:pt x="774879" y="133082"/>
                  </a:cubicBezTo>
                  <a:cubicBezTo>
                    <a:pt x="914400" y="92299"/>
                    <a:pt x="1283594" y="0"/>
                    <a:pt x="1521853" y="261870"/>
                  </a:cubicBezTo>
                  <a:cubicBezTo>
                    <a:pt x="1760112" y="523740"/>
                    <a:pt x="2122867" y="1266422"/>
                    <a:pt x="2204433" y="1704304"/>
                  </a:cubicBezTo>
                  <a:cubicBezTo>
                    <a:pt x="2285999" y="2142186"/>
                    <a:pt x="2206580" y="2726029"/>
                    <a:pt x="2011250" y="2889161"/>
                  </a:cubicBezTo>
                  <a:cubicBezTo>
                    <a:pt x="1815921" y="3052294"/>
                    <a:pt x="1322231" y="2674513"/>
                    <a:pt x="1032456" y="2683099"/>
                  </a:cubicBezTo>
                  <a:cubicBezTo>
                    <a:pt x="742681" y="2691685"/>
                    <a:pt x="442174" y="2966434"/>
                    <a:pt x="272602" y="2940676"/>
                  </a:cubicBezTo>
                  <a:cubicBezTo>
                    <a:pt x="103030" y="2914918"/>
                    <a:pt x="30050" y="2629437"/>
                    <a:pt x="15025" y="2528552"/>
                  </a:cubicBezTo>
                  <a:cubicBezTo>
                    <a:pt x="0" y="2427668"/>
                    <a:pt x="91225" y="2381518"/>
                    <a:pt x="182450" y="233536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257800" y="2932113"/>
            <a:ext cx="3003550" cy="522287"/>
            <a:chOff x="5257800" y="3581400"/>
            <a:chExt cx="3002978" cy="52322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5257800" y="3734072"/>
              <a:ext cx="2437936" cy="76336"/>
            </a:xfrm>
            <a:prstGeom prst="straightConnector1">
              <a:avLst/>
            </a:prstGeom>
            <a:ln w="66675" cmpd="tri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2" name="TextBox 5"/>
            <p:cNvSpPr txBox="1">
              <a:spLocks noChangeArrowheads="1"/>
            </p:cNvSpPr>
            <p:nvPr/>
          </p:nvSpPr>
          <p:spPr bwMode="auto">
            <a:xfrm>
              <a:off x="7696200" y="3581400"/>
              <a:ext cx="5645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i="1"/>
                <a:t>U</a:t>
              </a:r>
              <a:r>
                <a:rPr lang="en-US" i="1" baseline="-25000"/>
                <a:t>b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85800" y="5029200"/>
            <a:ext cx="1752600" cy="454025"/>
            <a:chOff x="6096000" y="3814740"/>
            <a:chExt cx="1752600" cy="45409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6096000" y="4267246"/>
              <a:ext cx="1752600" cy="1587"/>
            </a:xfrm>
            <a:prstGeom prst="straightConnector1">
              <a:avLst/>
            </a:prstGeom>
            <a:ln w="698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0" name="TextBox 16"/>
            <p:cNvSpPr txBox="1">
              <a:spLocks noChangeArrowheads="1"/>
            </p:cNvSpPr>
            <p:nvPr/>
          </p:nvSpPr>
          <p:spPr bwMode="auto">
            <a:xfrm>
              <a:off x="6248400" y="3814740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 i="1"/>
                <a:t>U</a:t>
              </a:r>
              <a:r>
                <a:rPr lang="en-US" sz="2000" i="1" baseline="-25000"/>
                <a:t>b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782638" y="4872038"/>
            <a:ext cx="4322762" cy="609600"/>
            <a:chOff x="782638" y="4495800"/>
            <a:chExt cx="4322762" cy="60960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782638" y="5105400"/>
              <a:ext cx="4322762" cy="0"/>
            </a:xfrm>
            <a:prstGeom prst="straightConnector1">
              <a:avLst/>
            </a:prstGeom>
            <a:ln w="698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8" name="TextBox 7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508473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w</a:t>
              </a: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685800" y="5481638"/>
            <a:ext cx="4343400" cy="1071562"/>
            <a:chOff x="685800" y="5105400"/>
            <a:chExt cx="4343400" cy="107113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85800" y="5105400"/>
              <a:ext cx="4343400" cy="990207"/>
            </a:xfrm>
            <a:prstGeom prst="straightConnector1">
              <a:avLst/>
            </a:prstGeom>
            <a:ln w="698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6" name="TextBox 7"/>
            <p:cNvSpPr txBox="1">
              <a:spLocks noChangeArrowheads="1"/>
            </p:cNvSpPr>
            <p:nvPr/>
          </p:nvSpPr>
          <p:spPr bwMode="auto">
            <a:xfrm>
              <a:off x="2438400" y="5715000"/>
              <a:ext cx="440698" cy="461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a</a:t>
              </a:r>
            </a:p>
          </p:txBody>
        </p: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5029200" y="5481638"/>
            <a:ext cx="465138" cy="990600"/>
            <a:chOff x="5029200" y="5105400"/>
            <a:chExt cx="465200" cy="990600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029200" y="5105400"/>
              <a:ext cx="0" cy="990600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4" name="TextBox 7"/>
            <p:cNvSpPr txBox="1">
              <a:spLocks noChangeArrowheads="1"/>
            </p:cNvSpPr>
            <p:nvPr/>
          </p:nvSpPr>
          <p:spPr bwMode="auto">
            <a:xfrm>
              <a:off x="5064194" y="5257800"/>
              <a:ext cx="43020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f</a:t>
              </a:r>
            </a:p>
          </p:txBody>
        </p:sp>
      </p:grp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2209800" y="685800"/>
          <a:ext cx="53832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4" imgW="2781000" imgH="393480" progId="Equation.3">
                  <p:embed/>
                </p:oleObj>
              </mc:Choice>
              <mc:Fallback>
                <p:oleObj name="Equation" r:id="rId4" imgW="278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85800"/>
                        <a:ext cx="53832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2362200" y="5481638"/>
            <a:ext cx="2667000" cy="990600"/>
            <a:chOff x="2362200" y="5105400"/>
            <a:chExt cx="2667000" cy="99060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362200" y="5105400"/>
              <a:ext cx="2667000" cy="990600"/>
            </a:xfrm>
            <a:prstGeom prst="straightConnector1">
              <a:avLst/>
            </a:prstGeom>
            <a:ln w="60325">
              <a:solidFill>
                <a:srgbClr val="FF99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2" name="TextBox 7"/>
            <p:cNvSpPr txBox="1">
              <a:spLocks noChangeArrowheads="1"/>
            </p:cNvSpPr>
            <p:nvPr/>
          </p:nvSpPr>
          <p:spPr bwMode="auto">
            <a:xfrm>
              <a:off x="3733800" y="5181600"/>
              <a:ext cx="42954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V</a:t>
              </a:r>
              <a:r>
                <a:rPr lang="en-US" sz="2400" i="1" baseline="-25000"/>
                <a:t>r</a:t>
              </a:r>
            </a:p>
          </p:txBody>
        </p: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09600" y="4343400"/>
            <a:ext cx="645001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In maridional plane at mean radius of rotor</a:t>
            </a:r>
          </a:p>
        </p:txBody>
      </p:sp>
    </p:spTree>
    <p:extLst>
      <p:ext uri="{BB962C8B-B14F-4D97-AF65-F5344CB8AC3E}">
        <p14:creationId xmlns:p14="http://schemas.microsoft.com/office/powerpoint/2010/main" val="26002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4" name="Title 2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sz="2800" smtClean="0"/>
              <a:t>Runner Design </a:t>
            </a:r>
          </a:p>
        </p:txBody>
      </p:sp>
      <p:pic>
        <p:nvPicPr>
          <p:cNvPr id="37893" name="Picture 5" descr="http://www.tfd.chalmers.se/~hani/phdproject/f991123grid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066800"/>
            <a:ext cx="4520197" cy="4800600"/>
          </a:xfrm>
          <a:prstGeom prst="rect">
            <a:avLst/>
          </a:prstGeom>
          <a:noFill/>
          <a:scene3d>
            <a:camera prst="orthographicFront">
              <a:rot lat="8400000" lon="0" rev="10800000"/>
            </a:camera>
            <a:lightRig rig="threePt" dir="t"/>
          </a:scene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31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8275" y="2251075"/>
              <a:ext cx="4765675" cy="3122613"/>
            </p14:xfrm>
          </p:contentPart>
        </mc:Choice>
        <mc:Fallback>
          <p:pic>
            <p:nvPicPr>
              <p:cNvPr id="1331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916" y="2240273"/>
                <a:ext cx="4789071" cy="314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31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6263" y="2408238"/>
              <a:ext cx="215900" cy="138112"/>
            </p14:xfrm>
          </p:contentPart>
        </mc:Choice>
        <mc:Fallback>
          <p:pic>
            <p:nvPicPr>
              <p:cNvPr id="1331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3744" y="2397448"/>
                <a:ext cx="220938" cy="151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31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2508250"/>
              <a:ext cx="85725" cy="720725"/>
            </p14:xfrm>
          </p:contentPart>
        </mc:Choice>
        <mc:Fallback>
          <p:pic>
            <p:nvPicPr>
              <p:cNvPr id="1331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1810" y="2498170"/>
                <a:ext cx="100493" cy="735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31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1963" y="3148013"/>
              <a:ext cx="55562" cy="187325"/>
            </p14:xfrm>
          </p:contentPart>
        </mc:Choice>
        <mc:Fallback>
          <p:pic>
            <p:nvPicPr>
              <p:cNvPr id="1331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8716" y="3144771"/>
                <a:ext cx="61695" cy="19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31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8163" y="3195638"/>
              <a:ext cx="39687" cy="123825"/>
            </p14:xfrm>
          </p:contentPart>
        </mc:Choice>
        <mc:Fallback>
          <p:pic>
            <p:nvPicPr>
              <p:cNvPr id="1331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4555" y="3188079"/>
                <a:ext cx="54119" cy="134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31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6263" y="2476500"/>
              <a:ext cx="117475" cy="171450"/>
            </p14:xfrm>
          </p:contentPart>
        </mc:Choice>
        <mc:Fallback>
          <p:pic>
            <p:nvPicPr>
              <p:cNvPr id="1331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5452" y="2464974"/>
                <a:ext cx="132970" cy="186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32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7525" y="3127375"/>
              <a:ext cx="71438" cy="142875"/>
            </p14:xfrm>
          </p:contentPart>
        </mc:Choice>
        <mc:Fallback>
          <p:pic>
            <p:nvPicPr>
              <p:cNvPr id="1332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46616" y="3122337"/>
                <a:ext cx="92553" cy="151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32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9825" y="2833688"/>
              <a:ext cx="869950" cy="93662"/>
            </p14:xfrm>
          </p:contentPart>
        </mc:Choice>
        <mc:Fallback>
          <p:pic>
            <p:nvPicPr>
              <p:cNvPr id="1332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06586" y="2828526"/>
                <a:ext cx="879668" cy="108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32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9763" y="2879725"/>
              <a:ext cx="119062" cy="144463"/>
            </p14:xfrm>
          </p:contentPart>
        </mc:Choice>
        <mc:Fallback>
          <p:pic>
            <p:nvPicPr>
              <p:cNvPr id="1332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68972" y="2869638"/>
                <a:ext cx="141004" cy="160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32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2788" y="2332038"/>
              <a:ext cx="684212" cy="387350"/>
            </p14:xfrm>
          </p:contentPart>
        </mc:Choice>
        <mc:Fallback>
          <p:pic>
            <p:nvPicPr>
              <p:cNvPr id="1332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44159" y="2323751"/>
                <a:ext cx="696077" cy="403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32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4438" y="2576513"/>
              <a:ext cx="120650" cy="107950"/>
            </p14:xfrm>
          </p:contentPart>
        </mc:Choice>
        <mc:Fallback>
          <p:pic>
            <p:nvPicPr>
              <p:cNvPr id="1332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50476" y="2564279"/>
                <a:ext cx="129294" cy="124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32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8463" y="2184400"/>
              <a:ext cx="379412" cy="503238"/>
            </p14:xfrm>
          </p:contentPart>
        </mc:Choice>
        <mc:Fallback>
          <p:pic>
            <p:nvPicPr>
              <p:cNvPr id="1332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00184" y="2180080"/>
                <a:ext cx="390211" cy="510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32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1350" y="2622550"/>
              <a:ext cx="190500" cy="73025"/>
            </p14:xfrm>
          </p:contentPart>
        </mc:Choice>
        <mc:Fallback>
          <p:pic>
            <p:nvPicPr>
              <p:cNvPr id="1332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47029" y="2609897"/>
                <a:ext cx="207425" cy="92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32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6488" y="2254250"/>
              <a:ext cx="182562" cy="381000"/>
            </p14:xfrm>
          </p:contentPart>
        </mc:Choice>
        <mc:Fallback>
          <p:pic>
            <p:nvPicPr>
              <p:cNvPr id="1332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12887" y="2251009"/>
                <a:ext cx="188683" cy="386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32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7288" y="2609850"/>
              <a:ext cx="157162" cy="73025"/>
            </p14:xfrm>
          </p:contentPart>
        </mc:Choice>
        <mc:Fallback>
          <p:pic>
            <p:nvPicPr>
              <p:cNvPr id="1332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62972" y="2597979"/>
                <a:ext cx="172626" cy="8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32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5450" y="3362325"/>
              <a:ext cx="1438275" cy="396875"/>
            </p14:xfrm>
          </p:contentPart>
        </mc:Choice>
        <mc:Fallback>
          <p:pic>
            <p:nvPicPr>
              <p:cNvPr id="1332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62930" y="3359804"/>
                <a:ext cx="1448356" cy="4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33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4668838"/>
              <a:ext cx="158750" cy="214312"/>
            </p14:xfrm>
          </p:contentPart>
        </mc:Choice>
        <mc:Fallback>
          <p:pic>
            <p:nvPicPr>
              <p:cNvPr id="1333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24468" y="4659426"/>
                <a:ext cx="167749" cy="230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33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0600" y="4748213"/>
              <a:ext cx="128588" cy="198437"/>
            </p14:xfrm>
          </p:contentPart>
        </mc:Choice>
        <mc:Fallback>
          <p:pic>
            <p:nvPicPr>
              <p:cNvPr id="1333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26638" y="4740290"/>
                <a:ext cx="140474" cy="21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33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2375" y="3203575"/>
              <a:ext cx="971550" cy="236538"/>
            </p14:xfrm>
          </p:contentPart>
        </mc:Choice>
        <mc:Fallback>
          <p:pic>
            <p:nvPicPr>
              <p:cNvPr id="1333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52296" y="3199255"/>
                <a:ext cx="993508" cy="25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33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975" y="3163888"/>
              <a:ext cx="96838" cy="185737"/>
            </p14:xfrm>
          </p:contentPart>
        </mc:Choice>
        <mc:Fallback>
          <p:pic>
            <p:nvPicPr>
              <p:cNvPr id="1333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17335" y="3156329"/>
                <a:ext cx="116278" cy="2051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51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685800"/>
          </a:xfrm>
        </p:spPr>
        <p:txBody>
          <a:bodyPr/>
          <a:lstStyle/>
          <a:p>
            <a:r>
              <a:rPr lang="en-US" sz="2800" smtClean="0"/>
              <a:t>Runner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smtClean="0"/>
              <a:t>The main procedure in design of a new runner includes; </a:t>
            </a:r>
          </a:p>
          <a:p>
            <a:r>
              <a:rPr lang="en-US" sz="2400" smtClean="0"/>
              <a:t>Use of Classical theory for shaping the blade geometry </a:t>
            </a:r>
          </a:p>
          <a:p>
            <a:r>
              <a:rPr lang="en-US" sz="2400" smtClean="0"/>
              <a:t>CFD analysis for the tuning of runner geometry</a:t>
            </a:r>
          </a:p>
          <a:p>
            <a:pPr>
              <a:buFontTx/>
              <a:buNone/>
            </a:pPr>
            <a:r>
              <a:rPr lang="en-US" sz="2400" smtClean="0"/>
              <a:t>The classical method; </a:t>
            </a:r>
          </a:p>
          <a:p>
            <a:r>
              <a:rPr lang="en-US" sz="2400" smtClean="0"/>
              <a:t>Design the meridional plan of runner based on available methods</a:t>
            </a:r>
          </a:p>
          <a:p>
            <a:r>
              <a:rPr lang="en-US" sz="2400" smtClean="0"/>
              <a:t>Obtain the perpendicular view of runner using conformal Mapping.</a:t>
            </a:r>
          </a:p>
          <a:p>
            <a:r>
              <a:rPr lang="en-US" sz="2400" smtClean="0"/>
              <a:t>Modify using model testing or CFD.</a:t>
            </a:r>
          </a:p>
        </p:txBody>
      </p:sp>
    </p:spTree>
    <p:extLst>
      <p:ext uri="{BB962C8B-B14F-4D97-AF65-F5344CB8AC3E}">
        <p14:creationId xmlns:p14="http://schemas.microsoft.com/office/powerpoint/2010/main" val="34129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 eaLnBrk="1" hangingPunct="1"/>
            <a:r>
              <a:rPr lang="en-US" sz="4200" b="1">
                <a:solidFill>
                  <a:srgbClr val="FF3300"/>
                </a:solidFill>
                <a:latin typeface="Times New Roman" pitchFamily="18" charset="0"/>
              </a:rPr>
              <a:t>2. Different Parts:</a:t>
            </a:r>
          </a:p>
        </p:txBody>
      </p:sp>
      <p:sp>
        <p:nvSpPr>
          <p:cNvPr id="226307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olidFill>
                  <a:srgbClr val="FF3300"/>
                </a:solidFill>
              </a:rPr>
              <a:t>Runner and runner blades: 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 The driving force in the runner is both impulse and reaction.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Runner blade no. = 16 ~ 24.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>
                <a:solidFill>
                  <a:srgbClr val="FF3300"/>
                </a:solidFill>
              </a:rPr>
              <a:t>Draft tube:</a:t>
            </a:r>
            <a:r>
              <a:rPr lang="en-US" sz="2300" b="1"/>
              <a:t> 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FF3300"/>
              </a:buClr>
              <a:buSzPct val="55000"/>
              <a:buFont typeface="Wingdings" pitchFamily="2" charset="2"/>
              <a:buChar char="n"/>
            </a:pPr>
            <a:r>
              <a:rPr lang="en-US" sz="2300" b="1"/>
              <a:t>It is gradually expanding tube which helps easy discharges water, passing through runner to the tail race.  Thus it helps to reuse of the exit water.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utoUpdateAnimBg="0"/>
      <p:bldP spid="226307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>
          <a:xfrm>
            <a:off x="838200" y="0"/>
            <a:ext cx="7772400" cy="762000"/>
          </a:xfrm>
        </p:spPr>
        <p:txBody>
          <a:bodyPr/>
          <a:lstStyle/>
          <a:p>
            <a:r>
              <a:rPr lang="en-US" sz="2800" smtClean="0"/>
              <a:t>Runner Design 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50875"/>
            <a:ext cx="6477000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9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sz="2800" smtClean="0"/>
              <a:t>Shape of Francis Channel : Meridional Plan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282950" y="1355725"/>
            <a:ext cx="3951288" cy="4038600"/>
            <a:chOff x="1373665" y="1066800"/>
            <a:chExt cx="3950064" cy="4038600"/>
          </a:xfrm>
        </p:grpSpPr>
        <p:cxnSp>
          <p:nvCxnSpPr>
            <p:cNvPr id="11" name="Straight Connector 10"/>
            <p:cNvCxnSpPr/>
            <p:nvPr/>
          </p:nvCxnSpPr>
          <p:spPr>
            <a:xfrm rot="5400000">
              <a:off x="2133229" y="3124200"/>
              <a:ext cx="3962400" cy="0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1373665" y="1530350"/>
              <a:ext cx="2736002" cy="9525"/>
            </a:xfrm>
            <a:prstGeom prst="straightConnector1">
              <a:avLst/>
            </a:prstGeom>
            <a:ln w="539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V="1">
              <a:off x="1448255" y="3962400"/>
              <a:ext cx="2666174" cy="0"/>
            </a:xfrm>
            <a:prstGeom prst="straightConnector1">
              <a:avLst/>
            </a:prstGeom>
            <a:ln w="539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7"/>
            <p:cNvSpPr txBox="1">
              <a:spLocks noChangeArrowheads="1"/>
            </p:cNvSpPr>
            <p:nvPr/>
          </p:nvSpPr>
          <p:spPr bwMode="auto">
            <a:xfrm>
              <a:off x="2362200" y="1066800"/>
              <a:ext cx="6125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39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/>
                <a:t>R</a:t>
              </a:r>
              <a:r>
                <a:rPr lang="en-US" sz="2400" i="1" baseline="-25000"/>
                <a:t>r1i</a:t>
              </a:r>
              <a:endParaRPr lang="en-US" sz="2400" i="1"/>
            </a:p>
          </p:txBody>
        </p:sp>
        <p:sp>
          <p:nvSpPr>
            <p:cNvPr id="14361" name="TextBox 18"/>
            <p:cNvSpPr txBox="1">
              <a:spLocks noChangeArrowheads="1"/>
            </p:cNvSpPr>
            <p:nvPr/>
          </p:nvSpPr>
          <p:spPr bwMode="auto">
            <a:xfrm>
              <a:off x="2438400" y="3962400"/>
              <a:ext cx="5836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39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400" i="1" baseline="30000"/>
                <a:t>R</a:t>
              </a:r>
              <a:r>
                <a:rPr lang="en-US" sz="2400" i="1" baseline="-25000"/>
                <a:t>r2e</a:t>
              </a:r>
            </a:p>
          </p:txBody>
        </p:sp>
        <p:sp>
          <p:nvSpPr>
            <p:cNvPr id="14362" name="TextBox 19"/>
            <p:cNvSpPr txBox="1">
              <a:spLocks noChangeArrowheads="1"/>
            </p:cNvSpPr>
            <p:nvPr/>
          </p:nvSpPr>
          <p:spPr bwMode="auto">
            <a:xfrm>
              <a:off x="4414506" y="2693055"/>
              <a:ext cx="90922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39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i="1"/>
                <a:t>L/D</a:t>
              </a:r>
              <a:r>
                <a:rPr lang="en-US" i="1" baseline="-25000"/>
                <a:t>ri</a:t>
              </a:r>
              <a:endParaRPr lang="en-US" i="1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038350" y="1782763"/>
            <a:ext cx="3986213" cy="4770437"/>
            <a:chOff x="122238" y="1493838"/>
            <a:chExt cx="3986212" cy="4770437"/>
          </a:xfrm>
        </p:grpSpPr>
        <p:sp>
          <p:nvSpPr>
            <p:cNvPr id="8" name="Freeform 7"/>
            <p:cNvSpPr/>
            <p:nvPr/>
          </p:nvSpPr>
          <p:spPr>
            <a:xfrm>
              <a:off x="136526" y="2754313"/>
              <a:ext cx="1370012" cy="3509962"/>
            </a:xfrm>
            <a:custGeom>
              <a:avLst/>
              <a:gdLst>
                <a:gd name="connsiteX0" fmla="*/ 0 w 1369325"/>
                <a:gd name="connsiteY0" fmla="*/ 29569 h 3509748"/>
                <a:gd name="connsiteX1" fmla="*/ 668740 w 1369325"/>
                <a:gd name="connsiteY1" fmla="*/ 29569 h 3509748"/>
                <a:gd name="connsiteX2" fmla="*/ 914400 w 1369325"/>
                <a:gd name="connsiteY2" fmla="*/ 15922 h 3509748"/>
                <a:gd name="connsiteX3" fmla="*/ 1119116 w 1369325"/>
                <a:gd name="connsiteY3" fmla="*/ 125104 h 3509748"/>
                <a:gd name="connsiteX4" fmla="*/ 1228298 w 1369325"/>
                <a:gd name="connsiteY4" fmla="*/ 370763 h 3509748"/>
                <a:gd name="connsiteX5" fmla="*/ 1337480 w 1369325"/>
                <a:gd name="connsiteY5" fmla="*/ 643719 h 3509748"/>
                <a:gd name="connsiteX6" fmla="*/ 1364776 w 1369325"/>
                <a:gd name="connsiteY6" fmla="*/ 930322 h 3509748"/>
                <a:gd name="connsiteX7" fmla="*/ 1310185 w 1369325"/>
                <a:gd name="connsiteY7" fmla="*/ 1367050 h 3509748"/>
                <a:gd name="connsiteX8" fmla="*/ 1228298 w 1369325"/>
                <a:gd name="connsiteY8" fmla="*/ 1844722 h 3509748"/>
                <a:gd name="connsiteX9" fmla="*/ 1091821 w 1369325"/>
                <a:gd name="connsiteY9" fmla="*/ 2445223 h 3509748"/>
                <a:gd name="connsiteX10" fmla="*/ 982638 w 1369325"/>
                <a:gd name="connsiteY10" fmla="*/ 2963838 h 3509748"/>
                <a:gd name="connsiteX11" fmla="*/ 928047 w 1369325"/>
                <a:gd name="connsiteY11" fmla="*/ 3414214 h 3509748"/>
                <a:gd name="connsiteX12" fmla="*/ 914400 w 1369325"/>
                <a:gd name="connsiteY12" fmla="*/ 3509748 h 350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9325" h="3509748">
                  <a:moveTo>
                    <a:pt x="0" y="29569"/>
                  </a:moveTo>
                  <a:lnTo>
                    <a:pt x="668740" y="29569"/>
                  </a:lnTo>
                  <a:cubicBezTo>
                    <a:pt x="821140" y="27294"/>
                    <a:pt x="839337" y="0"/>
                    <a:pt x="914400" y="15922"/>
                  </a:cubicBezTo>
                  <a:cubicBezTo>
                    <a:pt x="989463" y="31844"/>
                    <a:pt x="1066800" y="65964"/>
                    <a:pt x="1119116" y="125104"/>
                  </a:cubicBezTo>
                  <a:cubicBezTo>
                    <a:pt x="1171432" y="184244"/>
                    <a:pt x="1191904" y="284327"/>
                    <a:pt x="1228298" y="370763"/>
                  </a:cubicBezTo>
                  <a:cubicBezTo>
                    <a:pt x="1264692" y="457199"/>
                    <a:pt x="1314734" y="550459"/>
                    <a:pt x="1337480" y="643719"/>
                  </a:cubicBezTo>
                  <a:cubicBezTo>
                    <a:pt x="1360226" y="736979"/>
                    <a:pt x="1369325" y="809767"/>
                    <a:pt x="1364776" y="930322"/>
                  </a:cubicBezTo>
                  <a:cubicBezTo>
                    <a:pt x="1360227" y="1050877"/>
                    <a:pt x="1332931" y="1214650"/>
                    <a:pt x="1310185" y="1367050"/>
                  </a:cubicBezTo>
                  <a:cubicBezTo>
                    <a:pt x="1287439" y="1519450"/>
                    <a:pt x="1264692" y="1665027"/>
                    <a:pt x="1228298" y="1844722"/>
                  </a:cubicBezTo>
                  <a:cubicBezTo>
                    <a:pt x="1191904" y="2024417"/>
                    <a:pt x="1132764" y="2258704"/>
                    <a:pt x="1091821" y="2445223"/>
                  </a:cubicBezTo>
                  <a:cubicBezTo>
                    <a:pt x="1050878" y="2631742"/>
                    <a:pt x="1009934" y="2802340"/>
                    <a:pt x="982638" y="2963838"/>
                  </a:cubicBezTo>
                  <a:cubicBezTo>
                    <a:pt x="955342" y="3125336"/>
                    <a:pt x="939420" y="3323229"/>
                    <a:pt x="928047" y="3414214"/>
                  </a:cubicBezTo>
                  <a:cubicBezTo>
                    <a:pt x="916674" y="3505199"/>
                    <a:pt x="915537" y="3507473"/>
                    <a:pt x="914400" y="3509748"/>
                  </a:cubicBezTo>
                </a:path>
              </a:pathLst>
            </a:cu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22238" y="1493838"/>
              <a:ext cx="3986212" cy="3460750"/>
            </a:xfrm>
            <a:custGeom>
              <a:avLst/>
              <a:gdLst>
                <a:gd name="connsiteX0" fmla="*/ 0 w 3985146"/>
                <a:gd name="connsiteY0" fmla="*/ 34119 h 3459707"/>
                <a:gd name="connsiteX1" fmla="*/ 586854 w 3985146"/>
                <a:gd name="connsiteY1" fmla="*/ 34119 h 3459707"/>
                <a:gd name="connsiteX2" fmla="*/ 1255594 w 3985146"/>
                <a:gd name="connsiteY2" fmla="*/ 20471 h 3459707"/>
                <a:gd name="connsiteX3" fmla="*/ 1405719 w 3985146"/>
                <a:gd name="connsiteY3" fmla="*/ 6824 h 3459707"/>
                <a:gd name="connsiteX4" fmla="*/ 1705970 w 3985146"/>
                <a:gd name="connsiteY4" fmla="*/ 61415 h 3459707"/>
                <a:gd name="connsiteX5" fmla="*/ 2019869 w 3985146"/>
                <a:gd name="connsiteY5" fmla="*/ 129654 h 3459707"/>
                <a:gd name="connsiteX6" fmla="*/ 2524836 w 3985146"/>
                <a:gd name="connsiteY6" fmla="*/ 320722 h 3459707"/>
                <a:gd name="connsiteX7" fmla="*/ 2893325 w 3985146"/>
                <a:gd name="connsiteY7" fmla="*/ 620973 h 3459707"/>
                <a:gd name="connsiteX8" fmla="*/ 3370997 w 3985146"/>
                <a:gd name="connsiteY8" fmla="*/ 1112292 h 3459707"/>
                <a:gd name="connsiteX9" fmla="*/ 3780430 w 3985146"/>
                <a:gd name="connsiteY9" fmla="*/ 1849271 h 3459707"/>
                <a:gd name="connsiteX10" fmla="*/ 3930555 w 3985146"/>
                <a:gd name="connsiteY10" fmla="*/ 2599898 h 3459707"/>
                <a:gd name="connsiteX11" fmla="*/ 3985146 w 3985146"/>
                <a:gd name="connsiteY11" fmla="*/ 3459707 h 345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5146" h="3459707">
                  <a:moveTo>
                    <a:pt x="0" y="34119"/>
                  </a:moveTo>
                  <a:lnTo>
                    <a:pt x="586854" y="34119"/>
                  </a:lnTo>
                  <a:lnTo>
                    <a:pt x="1255594" y="20471"/>
                  </a:lnTo>
                  <a:cubicBezTo>
                    <a:pt x="1392071" y="15922"/>
                    <a:pt x="1330656" y="0"/>
                    <a:pt x="1405719" y="6824"/>
                  </a:cubicBezTo>
                  <a:cubicBezTo>
                    <a:pt x="1480782" y="13648"/>
                    <a:pt x="1603612" y="40943"/>
                    <a:pt x="1705970" y="61415"/>
                  </a:cubicBezTo>
                  <a:cubicBezTo>
                    <a:pt x="1808328" y="81887"/>
                    <a:pt x="1883391" y="86436"/>
                    <a:pt x="2019869" y="129654"/>
                  </a:cubicBezTo>
                  <a:cubicBezTo>
                    <a:pt x="2156347" y="172872"/>
                    <a:pt x="2379260" y="238836"/>
                    <a:pt x="2524836" y="320722"/>
                  </a:cubicBezTo>
                  <a:cubicBezTo>
                    <a:pt x="2670412" y="402608"/>
                    <a:pt x="2752298" y="489045"/>
                    <a:pt x="2893325" y="620973"/>
                  </a:cubicBezTo>
                  <a:cubicBezTo>
                    <a:pt x="3034352" y="752901"/>
                    <a:pt x="3223146" y="907576"/>
                    <a:pt x="3370997" y="1112292"/>
                  </a:cubicBezTo>
                  <a:cubicBezTo>
                    <a:pt x="3518848" y="1317008"/>
                    <a:pt x="3687170" y="1601337"/>
                    <a:pt x="3780430" y="1849271"/>
                  </a:cubicBezTo>
                  <a:cubicBezTo>
                    <a:pt x="3873690" y="2097205"/>
                    <a:pt x="3896436" y="2331492"/>
                    <a:pt x="3930555" y="2599898"/>
                  </a:cubicBezTo>
                  <a:cubicBezTo>
                    <a:pt x="3964674" y="2868304"/>
                    <a:pt x="3974910" y="3164005"/>
                    <a:pt x="3985146" y="3459707"/>
                  </a:cubicBezTo>
                </a:path>
              </a:pathLst>
            </a:cu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5" name="Straight Arrow Connector 14"/>
          <p:cNvCxnSpPr>
            <a:endCxn id="8" idx="2"/>
          </p:cNvCxnSpPr>
          <p:nvPr/>
        </p:nvCxnSpPr>
        <p:spPr bwMode="auto">
          <a:xfrm flipH="1" flipV="1">
            <a:off x="2967038" y="3059113"/>
            <a:ext cx="2974975" cy="49212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4183063" y="265112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 i="1"/>
              <a:t>R</a:t>
            </a:r>
            <a:r>
              <a:rPr lang="en-US" sz="2400" i="1" baseline="-25000"/>
              <a:t>r2i</a:t>
            </a:r>
            <a:endParaRPr lang="en-US" sz="2400" i="1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5186363" y="2651125"/>
            <a:ext cx="827087" cy="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4341813" y="2193925"/>
            <a:ext cx="646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 i="1"/>
              <a:t>R</a:t>
            </a:r>
            <a:r>
              <a:rPr lang="en-US" sz="2400" i="1" baseline="-25000"/>
              <a:t>r1e</a:t>
            </a:r>
            <a:endParaRPr lang="en-US" sz="2400" i="1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6019800" y="1828800"/>
            <a:ext cx="1676400" cy="2438400"/>
            <a:chOff x="6019800" y="1828800"/>
            <a:chExt cx="1676400" cy="24384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019800" y="1828800"/>
              <a:ext cx="1600200" cy="0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96000" y="4267200"/>
              <a:ext cx="1600200" cy="0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705600" y="1828800"/>
              <a:ext cx="0" cy="2438400"/>
            </a:xfrm>
            <a:prstGeom prst="straightConnector1">
              <a:avLst/>
            </a:prstGeom>
            <a:ln w="539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33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0738" y="6669088"/>
              <a:ext cx="1587" cy="1587"/>
            </p14:xfrm>
          </p:contentPart>
        </mc:Choice>
        <mc:Fallback>
          <p:pic>
            <p:nvPicPr>
              <p:cNvPr id="1433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9476" y="6627826"/>
                <a:ext cx="84111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33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3825" y="3792538"/>
              <a:ext cx="26988" cy="42862"/>
            </p14:xfrm>
          </p:contentPart>
        </mc:Choice>
        <mc:Fallback>
          <p:pic>
            <p:nvPicPr>
              <p:cNvPr id="1433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260" y="3784254"/>
                <a:ext cx="36835" cy="55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34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1438" y="881063"/>
              <a:ext cx="9525" cy="15875"/>
            </p14:xfrm>
          </p:contentPart>
        </mc:Choice>
        <mc:Fallback>
          <p:pic>
            <p:nvPicPr>
              <p:cNvPr id="1434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8616" y="869069"/>
                <a:ext cx="30773" cy="33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341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8800" y="1785938"/>
              <a:ext cx="406400" cy="1344612"/>
            </p14:xfrm>
          </p:contentPart>
        </mc:Choice>
        <mc:Fallback>
          <p:pic>
            <p:nvPicPr>
              <p:cNvPr id="14341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2004" y="1772210"/>
                <a:ext cx="436707" cy="1374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342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5500" y="4181475"/>
              <a:ext cx="71438" cy="82550"/>
            </p14:xfrm>
          </p:contentPart>
        </mc:Choice>
        <mc:Fallback>
          <p:pic>
            <p:nvPicPr>
              <p:cNvPr id="14342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4371" y="4170300"/>
                <a:ext cx="89028" cy="105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343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1688" y="2609850"/>
              <a:ext cx="1903412" cy="1624013"/>
            </p14:xfrm>
          </p:contentPart>
        </mc:Choice>
        <mc:Fallback>
          <p:pic>
            <p:nvPicPr>
              <p:cNvPr id="14343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1960" y="2593242"/>
                <a:ext cx="1929713" cy="16453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Real values of Radii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1000" y="1676400"/>
            <a:ext cx="6400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The real value of the outlet tip radius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3" imgW="914400" imgH="215640" progId="Equation.3">
                  <p:embed/>
                </p:oleObj>
              </mc:Choice>
              <mc:Fallback>
                <p:oleObj name="Equation" r:id="rId3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791200" y="1371600"/>
          <a:ext cx="268605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5" imgW="1104840" imgH="533160" progId="Equation.3">
                  <p:embed/>
                </p:oleObj>
              </mc:Choice>
              <mc:Fallback>
                <p:oleObj name="Equation" r:id="rId5" imgW="1104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371600"/>
                        <a:ext cx="2686050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429000"/>
            <a:ext cx="6400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The real value of the intlet root radius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5943600" y="3048000"/>
          <a:ext cx="247015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7" imgW="1015920" imgH="533160" progId="Equation.3">
                  <p:embed/>
                </p:oleObj>
              </mc:Choice>
              <mc:Fallback>
                <p:oleObj name="Equation" r:id="rId7" imgW="101592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048000"/>
                        <a:ext cx="2470150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33400" y="4495800"/>
          <a:ext cx="2844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9" imgW="1066680" imgH="228600" progId="Equation.3">
                  <p:embed/>
                </p:oleObj>
              </mc:Choice>
              <mc:Fallback>
                <p:oleObj name="Equation" r:id="rId9" imgW="1066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95800"/>
                        <a:ext cx="2844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6" name="Object 6"/>
          <p:cNvGraphicFramePr>
            <a:graphicFrameLocks noChangeAspect="1"/>
          </p:cNvGraphicFramePr>
          <p:nvPr/>
        </p:nvGraphicFramePr>
        <p:xfrm>
          <a:off x="4114800" y="4495800"/>
          <a:ext cx="2438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11" imgW="914400" imgH="228600" progId="Equation.3">
                  <p:embed/>
                </p:oleObj>
              </mc:Choice>
              <mc:Fallback>
                <p:oleObj name="Equation" r:id="rId11" imgW="91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495800"/>
                        <a:ext cx="2438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i="1"/>
              <a:t>R</a:t>
            </a:r>
            <a:r>
              <a:rPr lang="en-US" i="1" baseline="-25000"/>
              <a:t>r2e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 i="1" baseline="-25000"/>
              <a:t>r1i</a:t>
            </a:r>
            <a:r>
              <a:rPr lang="en-US"/>
              <a:t> are only fix two points of the leading and trailing edges and the rest of these curves should be drawn to lead to better efficiency of runner.</a:t>
            </a:r>
          </a:p>
        </p:txBody>
      </p:sp>
    </p:spTree>
    <p:extLst>
      <p:ext uri="{BB962C8B-B14F-4D97-AF65-F5344CB8AC3E}">
        <p14:creationId xmlns:p14="http://schemas.microsoft.com/office/powerpoint/2010/main" val="38701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r>
              <a:rPr lang="en-US" sz="2800" smtClean="0"/>
              <a:t>Determination of Inlet  &amp; exit  edges runner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676399"/>
            <a:ext cx="3733800" cy="422218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390" name="TextBox 3"/>
          <p:cNvSpPr txBox="1">
            <a:spLocks noChangeArrowheads="1"/>
          </p:cNvSpPr>
          <p:nvPr/>
        </p:nvSpPr>
        <p:spPr bwMode="auto">
          <a:xfrm>
            <a:off x="1752600" y="1371600"/>
            <a:ext cx="463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i="1"/>
              <a:t>1i</a:t>
            </a:r>
          </a:p>
        </p:txBody>
      </p:sp>
      <p:sp>
        <p:nvSpPr>
          <p:cNvPr id="16391" name="TextBox 4"/>
          <p:cNvSpPr txBox="1">
            <a:spLocks noChangeArrowheads="1"/>
          </p:cNvSpPr>
          <p:nvPr/>
        </p:nvSpPr>
        <p:spPr bwMode="auto">
          <a:xfrm>
            <a:off x="457200" y="3438525"/>
            <a:ext cx="463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i="1"/>
              <a:t>2i</a:t>
            </a:r>
          </a:p>
        </p:txBody>
      </p:sp>
      <p:sp>
        <p:nvSpPr>
          <p:cNvPr id="16392" name="TextBox 5"/>
          <p:cNvSpPr txBox="1">
            <a:spLocks noChangeArrowheads="1"/>
          </p:cNvSpPr>
          <p:nvPr/>
        </p:nvSpPr>
        <p:spPr bwMode="auto">
          <a:xfrm>
            <a:off x="3124200" y="2514600"/>
            <a:ext cx="52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i="1"/>
              <a:t>1e</a:t>
            </a:r>
          </a:p>
        </p:txBody>
      </p:sp>
      <p:sp>
        <p:nvSpPr>
          <p:cNvPr id="16393" name="TextBox 6"/>
          <p:cNvSpPr txBox="1">
            <a:spLocks noChangeArrowheads="1"/>
          </p:cNvSpPr>
          <p:nvPr/>
        </p:nvSpPr>
        <p:spPr bwMode="auto">
          <a:xfrm>
            <a:off x="533400" y="4200525"/>
            <a:ext cx="52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i="1"/>
              <a:t>2e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114800" y="1066800"/>
            <a:ext cx="457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The form of these edges is two parabolic curves.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962400" y="2133600"/>
            <a:ext cx="457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Define the non-dimensional specific speed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4572000" y="3048000"/>
          <a:ext cx="30861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4" imgW="1574640" imgH="469800" progId="Equation.3">
                  <p:embed/>
                </p:oleObj>
              </mc:Choice>
              <mc:Fallback>
                <p:oleObj name="Equation" r:id="rId4" imgW="15746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48000"/>
                        <a:ext cx="30861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86200" y="4038600"/>
            <a:ext cx="68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/>
              <a:t>For 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648200" y="4495800"/>
          <a:ext cx="2768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6" imgW="1384200" imgH="228600" progId="Equation.3">
                  <p:embed/>
                </p:oleObj>
              </mc:Choice>
              <mc:Fallback>
                <p:oleObj name="Equation" r:id="rId6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95800"/>
                        <a:ext cx="2768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733800" y="5029200"/>
            <a:ext cx="5105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400"/>
              <a:t>the leading edge form is a parabolic arc</a:t>
            </a:r>
          </a:p>
          <a:p>
            <a:pPr eaLnBrk="1" hangingPunct="1"/>
            <a:r>
              <a:rPr lang="en-US" sz="2400"/>
              <a:t>with the peak in the point by radius of </a:t>
            </a:r>
            <a:r>
              <a:rPr lang="en-US" sz="2400" i="1"/>
              <a:t>2.R</a:t>
            </a:r>
            <a:r>
              <a:rPr lang="en-US" sz="2400" i="1" baseline="-25000"/>
              <a:t>r1i</a:t>
            </a:r>
            <a:r>
              <a:rPr lang="en-US" sz="2400" i="1"/>
              <a:t>-R</a:t>
            </a:r>
            <a:r>
              <a:rPr lang="en-US" sz="2400" i="1" baseline="-25000"/>
              <a:t>r2i</a:t>
            </a:r>
            <a:r>
              <a:rPr lang="en-US" sz="2400"/>
              <a:t>which passes through the points 1i and 2i,</a:t>
            </a:r>
          </a:p>
        </p:txBody>
      </p:sp>
    </p:spTree>
    <p:extLst>
      <p:ext uri="{BB962C8B-B14F-4D97-AF65-F5344CB8AC3E}">
        <p14:creationId xmlns:p14="http://schemas.microsoft.com/office/powerpoint/2010/main" val="15174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04800" y="0"/>
          <a:ext cx="541813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3" imgW="2905531" imgH="3677163" progId="Paint.Picture">
                  <p:embed/>
                </p:oleObj>
              </mc:Choice>
              <mc:Fallback>
                <p:oleObj name="Bitmap Image" r:id="rId3" imgW="2905531" imgH="367716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0"/>
                        <a:ext cx="5418138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5181600" y="2209800"/>
            <a:ext cx="3962400" cy="1219200"/>
          </a:xfrm>
        </p:spPr>
        <p:txBody>
          <a:bodyPr/>
          <a:lstStyle/>
          <a:p>
            <a:r>
              <a:rPr lang="en-US" sz="2800" smtClean="0"/>
              <a:t>Parts of A Francis Turbine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291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5588" y="1038225"/>
              <a:ext cx="776287" cy="963613"/>
            </p14:xfrm>
          </p:contentPart>
        </mc:Choice>
        <mc:Fallback>
          <p:pic>
            <p:nvPicPr>
              <p:cNvPr id="12291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5146" y="1030663"/>
                <a:ext cx="797891" cy="981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292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4238" y="595313"/>
              <a:ext cx="2465387" cy="2820987"/>
            </p14:xfrm>
          </p:contentPart>
        </mc:Choice>
        <mc:Fallback>
          <p:pic>
            <p:nvPicPr>
              <p:cNvPr id="12292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7682" y="588477"/>
                <a:ext cx="2497059" cy="2844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293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7150" y="1743075"/>
              <a:ext cx="130175" cy="238125"/>
            </p14:xfrm>
          </p:contentPart>
        </mc:Choice>
        <mc:Fallback>
          <p:pic>
            <p:nvPicPr>
              <p:cNvPr id="12293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56002" y="1731547"/>
                <a:ext cx="157864" cy="26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294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1400" y="2441575"/>
              <a:ext cx="673100" cy="646113"/>
            </p14:xfrm>
          </p:contentPart>
        </mc:Choice>
        <mc:Fallback>
          <p:pic>
            <p:nvPicPr>
              <p:cNvPr id="12294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1681" y="2426457"/>
                <a:ext cx="687498" cy="665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295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8825" y="2773363"/>
              <a:ext cx="114300" cy="687387"/>
            </p14:xfrm>
          </p:contentPart>
        </mc:Choice>
        <mc:Fallback>
          <p:pic>
            <p:nvPicPr>
              <p:cNvPr id="12295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5885" y="2759320"/>
                <a:ext cx="141258" cy="71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296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2388" y="2649538"/>
              <a:ext cx="525462" cy="560387"/>
            </p14:xfrm>
          </p:contentPart>
        </mc:Choice>
        <mc:Fallback>
          <p:pic>
            <p:nvPicPr>
              <p:cNvPr id="12296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82671" y="2646299"/>
                <a:ext cx="542378" cy="569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297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8038" y="2386013"/>
              <a:ext cx="876300" cy="265112"/>
            </p14:xfrm>
          </p:contentPart>
        </mc:Choice>
        <mc:Fallback>
          <p:pic>
            <p:nvPicPr>
              <p:cNvPr id="12297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69041" y="2379169"/>
                <a:ext cx="896453" cy="276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298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7100" y="1736725"/>
              <a:ext cx="690563" cy="404813"/>
            </p14:xfrm>
          </p:contentPart>
        </mc:Choice>
        <mc:Fallback>
          <p:pic>
            <p:nvPicPr>
              <p:cNvPr id="12298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94217" y="1730225"/>
                <a:ext cx="706061" cy="423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2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806450" y="457200"/>
            <a:ext cx="7270750" cy="62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806450" y="457200"/>
            <a:ext cx="7270750" cy="62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806450" y="457200"/>
            <a:ext cx="7270750" cy="62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73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806450" y="455613"/>
            <a:ext cx="7270750" cy="625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73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806450" y="455613"/>
            <a:ext cx="7270750" cy="625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73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806450" y="455613"/>
            <a:ext cx="7270750" cy="625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Line 8"/>
          <p:cNvSpPr>
            <a:spLocks noChangeShapeType="1"/>
          </p:cNvSpPr>
          <p:nvPr/>
        </p:nvSpPr>
        <p:spPr bwMode="auto">
          <a:xfrm>
            <a:off x="3200400" y="18288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Text Box 9"/>
          <p:cNvSpPr txBox="1">
            <a:spLocks noChangeArrowheads="1"/>
          </p:cNvSpPr>
          <p:nvPr/>
        </p:nvSpPr>
        <p:spPr bwMode="auto">
          <a:xfrm>
            <a:off x="3657600" y="2085975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Arial" panose="020B0604020202020204" pitchFamily="34" charset="0"/>
              </a:rPr>
              <a:t>Runner inlet (</a:t>
            </a:r>
            <a:r>
              <a:rPr lang="el-GR" sz="160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</a:rPr>
              <a:t>0.870m)</a:t>
            </a:r>
          </a:p>
        </p:txBody>
      </p:sp>
      <p:sp>
        <p:nvSpPr>
          <p:cNvPr id="13325" name="Line 10"/>
          <p:cNvSpPr>
            <a:spLocks noChangeShapeType="1"/>
          </p:cNvSpPr>
          <p:nvPr/>
        </p:nvSpPr>
        <p:spPr bwMode="auto">
          <a:xfrm>
            <a:off x="2590800" y="22860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3429000" y="2971800"/>
            <a:ext cx="2971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Arial" panose="020B0604020202020204" pitchFamily="34" charset="0"/>
              </a:rPr>
              <a:t>Guide vane outlet for design</a:t>
            </a:r>
            <a:r>
              <a:rPr lang="el-GR" sz="1600">
                <a:latin typeface="GreekC"/>
              </a:rPr>
              <a:t>α</a:t>
            </a:r>
            <a:r>
              <a:rPr lang="en-US" sz="1600">
                <a:latin typeface="Arial" panose="020B0604020202020204" pitchFamily="34" charset="0"/>
              </a:rPr>
              <a:t>) (</a:t>
            </a:r>
            <a:r>
              <a:rPr lang="el-GR" sz="160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</a:rPr>
              <a:t>0.913m)</a:t>
            </a:r>
            <a:endParaRPr lang="el-GR" sz="1600">
              <a:latin typeface="Arial" panose="020B0604020202020204" pitchFamily="34" charset="0"/>
            </a:endParaRPr>
          </a:p>
        </p:txBody>
      </p:sp>
      <p:sp>
        <p:nvSpPr>
          <p:cNvPr id="13327" name="Text Box 12"/>
          <p:cNvSpPr txBox="1">
            <a:spLocks noChangeArrowheads="1"/>
          </p:cNvSpPr>
          <p:nvPr/>
        </p:nvSpPr>
        <p:spPr bwMode="auto">
          <a:xfrm>
            <a:off x="3467100" y="44958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Closed</a:t>
            </a:r>
          </a:p>
          <a:p>
            <a:pPr algn="ctr" eaLnBrk="1" hangingPunct="1"/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Position</a:t>
            </a:r>
          </a:p>
        </p:txBody>
      </p:sp>
      <p:sp>
        <p:nvSpPr>
          <p:cNvPr id="697357" name="Text Box 13"/>
          <p:cNvSpPr txBox="1">
            <a:spLocks noChangeArrowheads="1"/>
          </p:cNvSpPr>
          <p:nvPr/>
        </p:nvSpPr>
        <p:spPr bwMode="auto">
          <a:xfrm>
            <a:off x="3276600" y="4502150"/>
            <a:ext cx="2362200" cy="641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Max. Opening Position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314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300" y="53975"/>
              <a:ext cx="2625725" cy="652463"/>
            </p14:xfrm>
          </p:contentPart>
        </mc:Choice>
        <mc:Fallback>
          <p:pic>
            <p:nvPicPr>
              <p:cNvPr id="13314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939" y="44613"/>
                <a:ext cx="2644447" cy="671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315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5588" y="820738"/>
              <a:ext cx="1616075" cy="1152525"/>
            </p14:xfrm>
          </p:contentPart>
        </mc:Choice>
        <mc:Fallback>
          <p:pic>
            <p:nvPicPr>
              <p:cNvPr id="13315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6228" y="811377"/>
                <a:ext cx="1634795" cy="1171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31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7513" y="3532188"/>
              <a:ext cx="1143000" cy="388937"/>
            </p14:xfrm>
          </p:contentPart>
        </mc:Choice>
        <mc:Fallback>
          <p:pic>
            <p:nvPicPr>
              <p:cNvPr id="1331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8156" y="3522825"/>
                <a:ext cx="1161714" cy="4076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3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57" grpId="0" animBg="1"/>
      <p:bldP spid="69735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762000" y="228600"/>
            <a:ext cx="7772400" cy="609600"/>
          </a:xfrm>
        </p:spPr>
        <p:txBody>
          <a:bodyPr/>
          <a:lstStyle/>
          <a:p>
            <a:r>
              <a:rPr lang="en-US" sz="2800" b="1" smtClean="0"/>
              <a:t>Operation of Guide Vanes</a:t>
            </a:r>
          </a:p>
        </p:txBody>
      </p:sp>
      <p:pic>
        <p:nvPicPr>
          <p:cNvPr id="696323" name="Picture 3"/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2438"/>
          <a:stretch>
            <a:fillRect/>
          </a:stretch>
        </p:blipFill>
        <p:spPr>
          <a:xfrm>
            <a:off x="685800" y="990600"/>
            <a:ext cx="2782485" cy="2868614"/>
          </a:xfrm>
          <a:noFill/>
        </p:spPr>
      </p:pic>
      <p:pic>
        <p:nvPicPr>
          <p:cNvPr id="696324" name="Picture 4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r="19232"/>
          <a:stretch>
            <a:fillRect/>
          </a:stretch>
        </p:blipFill>
        <p:spPr>
          <a:xfrm>
            <a:off x="4724400" y="1447800"/>
            <a:ext cx="2667000" cy="2411413"/>
          </a:xfrm>
          <a:noFill/>
        </p:spPr>
      </p:pic>
      <p:pic>
        <p:nvPicPr>
          <p:cNvPr id="696325" name="Picture 5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2438"/>
          <a:stretch>
            <a:fillRect/>
          </a:stretch>
        </p:blipFill>
        <p:spPr>
          <a:xfrm>
            <a:off x="1066800" y="4197350"/>
            <a:ext cx="2590800" cy="2627313"/>
          </a:xfrm>
          <a:noFill/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211638" y="3429000"/>
            <a:ext cx="247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/>
            <a:r>
              <a:rPr lang="en-US" altLang="zh-CN" sz="1400" baseline="3000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endParaRPr lang="en-US" altLang="zh-CN" sz="180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9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8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36512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838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 bwMode="auto">
          <a:xfrm>
            <a:off x="914400" y="587375"/>
            <a:ext cx="7285038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1" name="Text Box 14"/>
          <p:cNvSpPr txBox="1">
            <a:spLocks noChangeArrowheads="1"/>
          </p:cNvSpPr>
          <p:nvPr/>
        </p:nvSpPr>
        <p:spPr bwMode="auto">
          <a:xfrm>
            <a:off x="685800" y="1171575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solidFill>
                  <a:srgbClr val="33CC33"/>
                </a:solidFill>
                <a:latin typeface="Arial" panose="020B0604020202020204" pitchFamily="34" charset="0"/>
              </a:rPr>
              <a:t>Water from spiral casing</a:t>
            </a:r>
          </a:p>
        </p:txBody>
      </p:sp>
      <p:sp>
        <p:nvSpPr>
          <p:cNvPr id="14352" name="Line 15"/>
          <p:cNvSpPr>
            <a:spLocks noChangeShapeType="1"/>
          </p:cNvSpPr>
          <p:nvPr/>
        </p:nvSpPr>
        <p:spPr bwMode="auto">
          <a:xfrm flipV="1">
            <a:off x="1981200" y="1295400"/>
            <a:ext cx="609600" cy="152400"/>
          </a:xfrm>
          <a:prstGeom prst="line">
            <a:avLst/>
          </a:prstGeom>
          <a:noFill/>
          <a:ln w="57150">
            <a:solidFill>
              <a:srgbClr val="33CC33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8384" name="Text Box 16"/>
          <p:cNvSpPr txBox="1">
            <a:spLocks noChangeArrowheads="1"/>
          </p:cNvSpPr>
          <p:nvPr/>
        </p:nvSpPr>
        <p:spPr bwMode="auto">
          <a:xfrm>
            <a:off x="6477000" y="381000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solidFill>
                  <a:srgbClr val="CC3399"/>
                </a:solidFill>
                <a:latin typeface="Arial" panose="020B0604020202020204" pitchFamily="34" charset="0"/>
              </a:rPr>
              <a:t>Water particle</a:t>
            </a:r>
          </a:p>
        </p:txBody>
      </p:sp>
      <p:sp>
        <p:nvSpPr>
          <p:cNvPr id="698385" name="Line 17"/>
          <p:cNvSpPr>
            <a:spLocks noChangeShapeType="1"/>
          </p:cNvSpPr>
          <p:nvPr/>
        </p:nvSpPr>
        <p:spPr bwMode="auto">
          <a:xfrm flipH="1">
            <a:off x="4419600" y="838200"/>
            <a:ext cx="2057400" cy="685800"/>
          </a:xfrm>
          <a:prstGeom prst="line">
            <a:avLst/>
          </a:prstGeom>
          <a:noFill/>
          <a:ln w="19050">
            <a:solidFill>
              <a:srgbClr val="CC3399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338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6325" y="3633788"/>
              <a:ext cx="142875" cy="134937"/>
            </p14:xfrm>
          </p:contentPart>
        </mc:Choice>
        <mc:Fallback>
          <p:pic>
            <p:nvPicPr>
              <p:cNvPr id="14338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6968" y="3624432"/>
                <a:ext cx="161589" cy="153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26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84" grpId="0"/>
      <p:bldP spid="69838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1038</Words>
  <Application>Microsoft Office PowerPoint</Application>
  <PresentationFormat>On-screen Show (4:3)</PresentationFormat>
  <Paragraphs>209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SimSun</vt:lpstr>
      <vt:lpstr>Arial</vt:lpstr>
      <vt:lpstr>Calibri</vt:lpstr>
      <vt:lpstr>GreekC</vt:lpstr>
      <vt:lpstr>Symbol</vt:lpstr>
      <vt:lpstr>Times New Roman</vt:lpstr>
      <vt:lpstr>Wingdings</vt:lpstr>
      <vt:lpstr>Office Theme</vt:lpstr>
      <vt:lpstr>Bitmap Image</vt:lpstr>
      <vt:lpstr>Microsoft Equation 3.0</vt:lpstr>
      <vt:lpstr>Francis turbines</vt:lpstr>
      <vt:lpstr>PowerPoint Presentation</vt:lpstr>
      <vt:lpstr>PowerPoint Presentation</vt:lpstr>
      <vt:lpstr>PowerPoint Presentation</vt:lpstr>
      <vt:lpstr>PowerPoint Presentation</vt:lpstr>
      <vt:lpstr>Parts of A Francis Turbine</vt:lpstr>
      <vt:lpstr>PowerPoint Presentation</vt:lpstr>
      <vt:lpstr>Operation of Guide Vanes</vt:lpstr>
      <vt:lpstr>PowerPoint Presentation</vt:lpstr>
      <vt:lpstr>Parts of A Francis Turbine</vt:lpstr>
      <vt:lpstr>PowerPoint Presentation</vt:lpstr>
      <vt:lpstr>PowerPoint Presentation</vt:lpstr>
      <vt:lpstr>PowerPoint Presentation</vt:lpstr>
      <vt:lpstr>Losses in Francis Turbines</vt:lpstr>
      <vt:lpstr>PowerPoint Presentation</vt:lpstr>
      <vt:lpstr>Spiral Casing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Calculation ( v ):</vt:lpstr>
      <vt:lpstr>Mechanical </vt:lpstr>
      <vt:lpstr>Over all</vt:lpstr>
      <vt:lpstr>Design of Francis Turbine</vt:lpstr>
      <vt:lpstr>PowerPoint Presentation</vt:lpstr>
      <vt:lpstr>PowerPoint Presentation</vt:lpstr>
      <vt:lpstr>PowerPoint Presentation</vt:lpstr>
      <vt:lpstr>PowerPoint Presentation</vt:lpstr>
      <vt:lpstr>Specifications of Runner</vt:lpstr>
      <vt:lpstr>Selection of Exit Velocity Triangle</vt:lpstr>
      <vt:lpstr>Energy of Water Leaving a Francis Runner</vt:lpstr>
      <vt:lpstr>PowerPoint Presentation</vt:lpstr>
      <vt:lpstr>PowerPoint Presentation</vt:lpstr>
      <vt:lpstr>Components of Draft Tube</vt:lpstr>
      <vt:lpstr>Geometric Ratios for Draft Tube</vt:lpstr>
      <vt:lpstr>PowerPoint Presentation</vt:lpstr>
      <vt:lpstr>PowerPoint Presentation</vt:lpstr>
      <vt:lpstr>Internal Anatomy of Runner</vt:lpstr>
      <vt:lpstr>Blade Velocity Vs Tangential Component of Fluid Velocity </vt:lpstr>
      <vt:lpstr>Runner Design </vt:lpstr>
      <vt:lpstr>Runner Design </vt:lpstr>
      <vt:lpstr>Runner Design </vt:lpstr>
      <vt:lpstr>Shape of Francis Channel : Meridional Plan</vt:lpstr>
      <vt:lpstr>Real values of Radii</vt:lpstr>
      <vt:lpstr>Determination of Inlet  &amp; exit  edges runner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Francis Turbine </dc:title>
  <dc:creator>acer0</dc:creator>
  <cp:lastModifiedBy>ghimire_ru@hotmail.com</cp:lastModifiedBy>
  <cp:revision>4</cp:revision>
  <dcterms:created xsi:type="dcterms:W3CDTF">2006-08-16T00:00:00Z</dcterms:created>
  <dcterms:modified xsi:type="dcterms:W3CDTF">2018-01-03T16:27:01Z</dcterms:modified>
</cp:coreProperties>
</file>